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802" r:id="rId5"/>
    <p:sldMasterId id="2147483843" r:id="rId6"/>
  </p:sldMasterIdLst>
  <p:notesMasterIdLst>
    <p:notesMasterId r:id="rId63"/>
  </p:notesMasterIdLst>
  <p:handoutMasterIdLst>
    <p:handoutMasterId r:id="rId64"/>
  </p:handoutMasterIdLst>
  <p:sldIdLst>
    <p:sldId id="257" r:id="rId7"/>
    <p:sldId id="403" r:id="rId8"/>
    <p:sldId id="776" r:id="rId9"/>
    <p:sldId id="405" r:id="rId10"/>
    <p:sldId id="263" r:id="rId11"/>
    <p:sldId id="303" r:id="rId12"/>
    <p:sldId id="332" r:id="rId13"/>
    <p:sldId id="778" r:id="rId14"/>
    <p:sldId id="779" r:id="rId15"/>
    <p:sldId id="258" r:id="rId16"/>
    <p:sldId id="780" r:id="rId17"/>
    <p:sldId id="326" r:id="rId18"/>
    <p:sldId id="781" r:id="rId19"/>
    <p:sldId id="777" r:id="rId20"/>
    <p:sldId id="783" r:id="rId21"/>
    <p:sldId id="784" r:id="rId22"/>
    <p:sldId id="785" r:id="rId23"/>
    <p:sldId id="786" r:id="rId24"/>
    <p:sldId id="329" r:id="rId25"/>
    <p:sldId id="330" r:id="rId26"/>
    <p:sldId id="787" r:id="rId27"/>
    <p:sldId id="328" r:id="rId28"/>
    <p:sldId id="788" r:id="rId29"/>
    <p:sldId id="789" r:id="rId30"/>
    <p:sldId id="333" r:id="rId31"/>
    <p:sldId id="334" r:id="rId32"/>
    <p:sldId id="340" r:id="rId33"/>
    <p:sldId id="269" r:id="rId34"/>
    <p:sldId id="667" r:id="rId35"/>
    <p:sldId id="677" r:id="rId36"/>
    <p:sldId id="676" r:id="rId37"/>
    <p:sldId id="675" r:id="rId38"/>
    <p:sldId id="678" r:id="rId39"/>
    <p:sldId id="679" r:id="rId40"/>
    <p:sldId id="681" r:id="rId41"/>
    <p:sldId id="336" r:id="rId42"/>
    <p:sldId id="792" r:id="rId43"/>
    <p:sldId id="793" r:id="rId44"/>
    <p:sldId id="794" r:id="rId45"/>
    <p:sldId id="795" r:id="rId46"/>
    <p:sldId id="338" r:id="rId47"/>
    <p:sldId id="791" r:id="rId48"/>
    <p:sldId id="797" r:id="rId49"/>
    <p:sldId id="339" r:id="rId50"/>
    <p:sldId id="407" r:id="rId51"/>
    <p:sldId id="321" r:id="rId52"/>
    <p:sldId id="671" r:id="rId53"/>
    <p:sldId id="322" r:id="rId54"/>
    <p:sldId id="323" r:id="rId55"/>
    <p:sldId id="324" r:id="rId56"/>
    <p:sldId id="294" r:id="rId57"/>
    <p:sldId id="293" r:id="rId58"/>
    <p:sldId id="296" r:id="rId59"/>
    <p:sldId id="297" r:id="rId60"/>
    <p:sldId id="298" r:id="rId61"/>
    <p:sldId id="325" r:id="rId62"/>
  </p:sldIdLst>
  <p:sldSz cx="12192000" cy="6858000"/>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B"/>
    <a:srgbClr val="D500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75" autoAdjust="0"/>
    <p:restoredTop sz="93161" autoAdjust="0"/>
  </p:normalViewPr>
  <p:slideViewPr>
    <p:cSldViewPr snapToGrid="0">
      <p:cViewPr varScale="1">
        <p:scale>
          <a:sx n="106" d="100"/>
          <a:sy n="106" d="100"/>
        </p:scale>
        <p:origin x="1568" y="168"/>
      </p:cViewPr>
      <p:guideLst>
        <p:guide orient="horz" pos="2136"/>
        <p:guide pos="3840"/>
      </p:guideLst>
    </p:cSldViewPr>
  </p:slideViewPr>
  <p:notesTextViewPr>
    <p:cViewPr>
      <p:scale>
        <a:sx n="100" d="100"/>
        <a:sy n="100" d="100"/>
      </p:scale>
      <p:origin x="0" y="0"/>
    </p:cViewPr>
  </p:notesTextViewPr>
  <p:sorterViewPr>
    <p:cViewPr>
      <p:scale>
        <a:sx n="100" d="100"/>
        <a:sy n="100" d="100"/>
      </p:scale>
      <p:origin x="0" y="-356"/>
    </p:cViewPr>
  </p:sorterViewPr>
  <p:notesViewPr>
    <p:cSldViewPr snapToGrid="0">
      <p:cViewPr varScale="1">
        <p:scale>
          <a:sx n="108" d="100"/>
          <a:sy n="108" d="100"/>
        </p:scale>
        <p:origin x="4062" y="10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handoutMaster" Target="handoutMasters/handoutMaster1.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0D38392C-5B1B-4091-92F5-0AF516E230C0}" type="datetimeFigureOut">
              <a:rPr lang="en-US"/>
              <a:pPr>
                <a:defRPr/>
              </a:pPr>
              <a:t>12/15/22</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26BD201C-12E2-4DBB-9A5B-6B389EAEBA6C}" type="slidenum">
              <a:rPr lang="en-US"/>
              <a:pPr>
                <a:defRPr/>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3177" tIns="46589" rIns="93177" bIns="46589" rtlCol="0"/>
          <a:lstStyle>
            <a:lvl1pPr algn="l">
              <a:defRPr sz="1200">
                <a:latin typeface="Arial" charset="0"/>
                <a:cs typeface="Arial" charset="0"/>
              </a:defRPr>
            </a:lvl1pPr>
          </a:lstStyle>
          <a:p>
            <a:pPr>
              <a:defRPr/>
            </a:pPr>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3177" tIns="46589" rIns="93177" bIns="46589" rtlCol="0"/>
          <a:lstStyle>
            <a:lvl1pPr algn="r">
              <a:defRPr sz="1200">
                <a:latin typeface="Arial" charset="0"/>
                <a:cs typeface="Arial" charset="0"/>
              </a:defRPr>
            </a:lvl1pPr>
          </a:lstStyle>
          <a:p>
            <a:pPr>
              <a:defRPr/>
            </a:pPr>
            <a:fld id="{FAC896CC-00FF-4966-96CE-D3E3C41D982D}" type="datetimeFigureOut">
              <a:rPr lang="en-US"/>
              <a:pPr>
                <a:defRPr/>
              </a:pPr>
              <a:t>12/15/22</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pPr lvl="0"/>
            <a:endParaRPr lang="en-US" noProof="0"/>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3177" tIns="46589" rIns="93177" bIns="4658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675"/>
            <a:ext cx="3038475" cy="465138"/>
          </a:xfrm>
          <a:prstGeom prst="rect">
            <a:avLst/>
          </a:prstGeom>
        </p:spPr>
        <p:txBody>
          <a:bodyPr vert="horz" lIns="93177" tIns="46589" rIns="93177" bIns="46589" rtlCol="0" anchor="b"/>
          <a:lstStyle>
            <a:lvl1pPr algn="l">
              <a:defRPr sz="1200">
                <a:latin typeface="Arial" charset="0"/>
                <a:cs typeface="Arial" charset="0"/>
              </a:defRPr>
            </a:lvl1pPr>
          </a:lstStyle>
          <a:p>
            <a:pPr>
              <a:defRPr/>
            </a:pPr>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3177" tIns="46589" rIns="93177" bIns="46589" rtlCol="0" anchor="b"/>
          <a:lstStyle>
            <a:lvl1pPr algn="r">
              <a:defRPr sz="1200">
                <a:latin typeface="Arial" charset="0"/>
                <a:cs typeface="Arial" charset="0"/>
              </a:defRPr>
            </a:lvl1pPr>
          </a:lstStyle>
          <a:p>
            <a:pPr>
              <a:defRPr/>
            </a:pPr>
            <a:fld id="{8B4E09B2-6408-441F-BB3F-D03E0D1A73E8}"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www.nfhslearn.com/"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mailto:kirk@dragonflyathletics.com"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mailto:brandon@dragonflyathletics.com"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www.youtube.com/NFHSnetwork" TargetMode="External"/><Relationship Id="rId3" Type="http://schemas.openxmlformats.org/officeDocument/2006/relationships/hyperlink" Target="http://nfhs.org/" TargetMode="External"/><Relationship Id="rId7" Type="http://schemas.openxmlformats.org/officeDocument/2006/relationships/hyperlink" Target="https://www.instagram.com/NFHSnetwork" TargetMode="External"/><Relationship Id="rId2" Type="http://schemas.openxmlformats.org/officeDocument/2006/relationships/slide" Target="../slides/slide54.xml"/><Relationship Id="rId1" Type="http://schemas.openxmlformats.org/officeDocument/2006/relationships/notesMaster" Target="../notesMasters/notesMaster1.xml"/><Relationship Id="rId6" Type="http://schemas.openxmlformats.org/officeDocument/2006/relationships/hyperlink" Target="https://twitter.com/NFHSNetwork" TargetMode="External"/><Relationship Id="rId5" Type="http://schemas.openxmlformats.org/officeDocument/2006/relationships/hyperlink" Target="https://www.facebook.com/NFHSNetwork" TargetMode="External"/><Relationship Id="rId4" Type="http://schemas.openxmlformats.org/officeDocument/2006/relationships/hyperlink" Target="https://www.nfhsnetwork.com/"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NFHS welcomes and thanks Game Changer as our exclusive corporate partner</a:t>
            </a:r>
            <a:r>
              <a:rPr lang="en-US" baseline="0" dirty="0"/>
              <a:t>. As their status with the NFHS has been contractually established, they are the only company that can use our logo/wordmark.</a:t>
            </a:r>
          </a:p>
          <a:p>
            <a:pPr marL="0" indent="0">
              <a:buFont typeface="Arial" panose="020B0604020202020204" pitchFamily="34" charset="0"/>
              <a:buNone/>
            </a:pPr>
            <a:endParaRPr lang="en-US" baseline="0" dirty="0"/>
          </a:p>
          <a:p>
            <a:endParaRPr lang="en-US" dirty="0"/>
          </a:p>
        </p:txBody>
      </p:sp>
      <p:sp>
        <p:nvSpPr>
          <p:cNvPr id="4" name="Slide Number Placeholder 3"/>
          <p:cNvSpPr>
            <a:spLocks noGrp="1"/>
          </p:cNvSpPr>
          <p:nvPr>
            <p:ph type="sldNum" sz="quarter" idx="10"/>
          </p:nvPr>
        </p:nvSpPr>
        <p:spPr/>
        <p:txBody>
          <a:bodyPr/>
          <a:lstStyle/>
          <a:p>
            <a:pPr>
              <a:defRPr/>
            </a:pPr>
            <a:fld id="{8B4E09B2-6408-441F-BB3F-D03E0D1A73E8}" type="slidenum">
              <a:rPr lang="en-US" smtClean="0"/>
              <a:pPr>
                <a:defRPr/>
              </a:pPr>
              <a:t>2</a:t>
            </a:fld>
            <a:endParaRPr lang="en-US"/>
          </a:p>
        </p:txBody>
      </p:sp>
    </p:spTree>
    <p:extLst>
      <p:ext uri="{BB962C8B-B14F-4D97-AF65-F5344CB8AC3E}">
        <p14:creationId xmlns:p14="http://schemas.microsoft.com/office/powerpoint/2010/main" val="391582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89898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Bef>
                <a:spcPct val="0"/>
              </a:spcBef>
              <a:buFont typeface="Wingdings" panose="05000000000000000000" pitchFamily="2" charset="2"/>
              <a:buChar char="§"/>
            </a:pPr>
            <a:r>
              <a:rPr lang="en-US" altLang="en-US" dirty="0">
                <a:latin typeface="+mn-lt"/>
                <a:cs typeface="Arial" pitchFamily="34" charset="0"/>
              </a:rPr>
              <a:t>To assist state associations in working with schools for the inclusion of students with disabilities, the following guide prepared by the NFHS Task Force on the Inclusion of Students with Disabilities is being provided for your review.</a:t>
            </a:r>
          </a:p>
          <a:p>
            <a:pPr marL="171450" indent="-171450">
              <a:spcBef>
                <a:spcPct val="0"/>
              </a:spcBef>
              <a:buFont typeface="Wingdings" panose="05000000000000000000" pitchFamily="2" charset="2"/>
              <a:buChar char="§"/>
            </a:pPr>
            <a:r>
              <a:rPr lang="en-US" altLang="en-US" dirty="0">
                <a:latin typeface="+mn-lt"/>
                <a:cs typeface="Arial" pitchFamily="34" charset="0"/>
              </a:rPr>
              <a:t>Following these guidelines will assist in the individual student assessment by the student and the school.</a:t>
            </a:r>
          </a:p>
          <a:p>
            <a:pPr marL="171450" indent="-171450">
              <a:spcBef>
                <a:spcPct val="0"/>
              </a:spcBef>
              <a:buFont typeface="Wingdings" panose="05000000000000000000" pitchFamily="2" charset="2"/>
              <a:buChar char="§"/>
            </a:pPr>
            <a:r>
              <a:rPr lang="en-US" altLang="en-US" dirty="0">
                <a:latin typeface="+mn-lt"/>
                <a:cs typeface="Arial" pitchFamily="34" charset="0"/>
              </a:rPr>
              <a:t>When requesting a possible accommodation, coaches should work with their school and the state association as early as possible in the sport season. </a:t>
            </a:r>
          </a:p>
          <a:p>
            <a:pPr marL="171450" indent="-171450">
              <a:spcBef>
                <a:spcPct val="0"/>
              </a:spcBef>
              <a:buFont typeface="Wingdings" panose="05000000000000000000" pitchFamily="2" charset="2"/>
              <a:buChar char="§"/>
            </a:pPr>
            <a:r>
              <a:rPr lang="en-US" altLang="en-US" dirty="0">
                <a:latin typeface="+mn-lt"/>
                <a:cs typeface="Arial" pitchFamily="34" charset="0"/>
              </a:rPr>
              <a:t>Contest officials shall defer decisions on rule accommodations to the respective state association. </a:t>
            </a:r>
          </a:p>
          <a:p>
            <a:pPr marL="171450" indent="-171450">
              <a:spcBef>
                <a:spcPct val="0"/>
              </a:spcBef>
              <a:buFont typeface="Wingdings" panose="05000000000000000000" pitchFamily="2" charset="2"/>
              <a:buChar char="§"/>
            </a:pPr>
            <a:r>
              <a:rPr lang="en-US" altLang="en-US" dirty="0">
                <a:latin typeface="+mn-lt"/>
                <a:cs typeface="Arial" pitchFamily="34" charset="0"/>
              </a:rPr>
              <a:t>This information serves as a guide.  Each state association may develop its own process.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47</a:t>
            </a:fld>
            <a:endParaRPr lang="en-US"/>
          </a:p>
        </p:txBody>
      </p:sp>
    </p:spTree>
    <p:extLst>
      <p:ext uri="{BB962C8B-B14F-4D97-AF65-F5344CB8AC3E}">
        <p14:creationId xmlns:p14="http://schemas.microsoft.com/office/powerpoint/2010/main" val="37016167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DA7ACC12-BB8C-437B-A2FF-AC59623B8BDC}"/>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a:extLst>
              <a:ext uri="{FF2B5EF4-FFF2-40B4-BE49-F238E27FC236}">
                <a16:creationId xmlns:a16="http://schemas.microsoft.com/office/drawing/2014/main" id="{4C418485-6CA0-47C1-A55E-2DF0F2A54AA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29700" name="Slide Number Placeholder 3">
            <a:extLst>
              <a:ext uri="{FF2B5EF4-FFF2-40B4-BE49-F238E27FC236}">
                <a16:creationId xmlns:a16="http://schemas.microsoft.com/office/drawing/2014/main" id="{03FF245E-E817-464D-893D-84DDD5B43D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ED53D7-7D80-469C-A1F2-75F2CA12D650}"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62500" lnSpcReduction="20000"/>
          </a:bodyPr>
          <a:lstStyle/>
          <a:p>
            <a:r>
              <a:rPr lang="en-US" altLang="en-US" dirty="0"/>
              <a:t>Sport-Specific Officiating courses are offered in several sports.  They are ideal for new officials and those in the first few years of officiating.  These courses introduce officials to the mechanics and techniques used in the sport and provide specific information on an area within that sport.  Individuals can complete a course within 30-45 minutes. These courses are free to all officials and prospective officials.</a:t>
            </a:r>
          </a:p>
          <a:p>
            <a:endParaRPr lang="en-US" altLang="en-US" sz="800" dirty="0"/>
          </a:p>
          <a:p>
            <a:r>
              <a:rPr lang="en-US" altLang="en-US" dirty="0"/>
              <a:t>“Interscholastic Officiating” is a general course on sports officiating, and it is free to all officials and prospective officials.  This course provides an introduction to skills and concepts used as an official.  Several topics are covered such as:  basics of becoming and staying an official, science of officiating, art of officiating, how to combine these skills for successful officiating.</a:t>
            </a:r>
          </a:p>
          <a:p>
            <a:endParaRPr lang="en-US" altLang="en-US" sz="800" dirty="0"/>
          </a:p>
          <a:p>
            <a:r>
              <a:rPr lang="en-US" altLang="en-US" dirty="0"/>
              <a:t>Video clips are made available to NFHS Officials Association members.  The video is clipped on specific topics and provides the rules references as well as dialogue on the topic.  </a:t>
            </a:r>
          </a:p>
          <a:p>
            <a:endParaRPr lang="en-US" altLang="en-US" sz="800" dirty="0"/>
          </a:p>
          <a:p>
            <a:r>
              <a:rPr lang="en-US" altLang="en-US" dirty="0"/>
              <a:t>The courses and videos are offered at </a:t>
            </a:r>
            <a:r>
              <a:rPr lang="en-US" altLang="en-US" u="sng" dirty="0">
                <a:hlinkClick r:id="rId3"/>
              </a:rPr>
              <a:t>www.NFHSLearn.com</a:t>
            </a:r>
            <a:r>
              <a:rPr lang="en-US" altLang="en-US" dirty="0"/>
              <a:t> . </a:t>
            </a:r>
          </a:p>
          <a:p>
            <a:endParaRPr lang="en-US" altLang="en-US" sz="800" dirty="0"/>
          </a:p>
          <a:p>
            <a:r>
              <a:rPr lang="en-US" altLang="en-US" b="1" u="sng" dirty="0">
                <a:solidFill>
                  <a:schemeClr val="accent2"/>
                </a:solidFill>
              </a:rPr>
              <a:t>Courses Available:</a:t>
            </a:r>
          </a:p>
          <a:p>
            <a:pPr lvl="1"/>
            <a:r>
              <a:rPr lang="en-US" altLang="en-US" b="1" dirty="0"/>
              <a:t>Officiating Football</a:t>
            </a:r>
            <a:r>
              <a:rPr lang="en-US" altLang="en-US" dirty="0"/>
              <a:t> </a:t>
            </a:r>
          </a:p>
          <a:p>
            <a:pPr lvl="1"/>
            <a:r>
              <a:rPr lang="en-US" altLang="en-US" b="1" dirty="0"/>
              <a:t>Officiating Volleyball – </a:t>
            </a:r>
            <a:r>
              <a:rPr lang="en-US" altLang="en-US" dirty="0"/>
              <a:t>Ball Handling</a:t>
            </a:r>
          </a:p>
          <a:p>
            <a:pPr lvl="1" eaLnBrk="1" hangingPunct="1">
              <a:spcBef>
                <a:spcPct val="0"/>
              </a:spcBef>
            </a:pPr>
            <a:r>
              <a:rPr lang="en-US" altLang="en-US" b="1" dirty="0"/>
              <a:t>Officiating Volleyball </a:t>
            </a:r>
            <a:r>
              <a:rPr lang="en-US" altLang="en-US" dirty="0"/>
              <a:t>– Alignment</a:t>
            </a:r>
          </a:p>
          <a:p>
            <a:pPr lvl="1" eaLnBrk="1" hangingPunct="1">
              <a:spcBef>
                <a:spcPct val="0"/>
              </a:spcBef>
            </a:pPr>
            <a:r>
              <a:rPr lang="en-US" altLang="en-US" b="1" dirty="0"/>
              <a:t>Officiating Volleyball </a:t>
            </a:r>
            <a:r>
              <a:rPr lang="en-US" altLang="en-US" dirty="0"/>
              <a:t>– E-Whistle</a:t>
            </a:r>
          </a:p>
          <a:p>
            <a:pPr lvl="1" eaLnBrk="1" hangingPunct="1">
              <a:spcBef>
                <a:spcPct val="0"/>
              </a:spcBef>
            </a:pPr>
            <a:r>
              <a:rPr lang="en-US" altLang="en-US" b="1" dirty="0"/>
              <a:t>Officiating Basketball</a:t>
            </a:r>
            <a:endParaRPr lang="en-US" altLang="en-US" dirty="0"/>
          </a:p>
          <a:p>
            <a:pPr lvl="1"/>
            <a:r>
              <a:rPr lang="en-US" altLang="en-US" b="1" dirty="0"/>
              <a:t>Officiating Basketball – </a:t>
            </a:r>
            <a:r>
              <a:rPr lang="en-US" altLang="en-US" dirty="0"/>
              <a:t>Three-Person Mechanics</a:t>
            </a:r>
          </a:p>
          <a:p>
            <a:pPr lvl="1"/>
            <a:r>
              <a:rPr lang="en-US" altLang="en-US" b="1" dirty="0"/>
              <a:t>Officiating Basketball - </a:t>
            </a:r>
            <a:r>
              <a:rPr lang="en-US" altLang="en-US" dirty="0"/>
              <a:t>Pre-Game Conference</a:t>
            </a:r>
          </a:p>
          <a:p>
            <a:pPr lvl="1"/>
            <a:r>
              <a:rPr lang="en-US" altLang="en-US" b="1" dirty="0"/>
              <a:t>Soccer</a:t>
            </a:r>
            <a:r>
              <a:rPr lang="en-US" altLang="en-US" dirty="0"/>
              <a:t> – Fouls and Misconduct</a:t>
            </a:r>
          </a:p>
          <a:p>
            <a:pPr lvl="1" eaLnBrk="1" hangingPunct="1">
              <a:spcBef>
                <a:spcPct val="0"/>
              </a:spcBef>
            </a:pPr>
            <a:r>
              <a:rPr lang="en-US" altLang="en-US" b="1" dirty="0"/>
              <a:t>Soccer – </a:t>
            </a:r>
            <a:r>
              <a:rPr lang="en-US" altLang="en-US" dirty="0"/>
              <a:t>Offside</a:t>
            </a:r>
          </a:p>
          <a:p>
            <a:pPr lvl="1" eaLnBrk="1" hangingPunct="1">
              <a:spcBef>
                <a:spcPct val="0"/>
              </a:spcBef>
            </a:pPr>
            <a:r>
              <a:rPr lang="en-US" altLang="en-US" b="1" dirty="0"/>
              <a:t>Soccer</a:t>
            </a:r>
            <a:r>
              <a:rPr lang="en-US" altLang="en-US" dirty="0"/>
              <a:t> -  Pre-Game Conference</a:t>
            </a:r>
          </a:p>
          <a:p>
            <a:pPr lvl="1"/>
            <a:r>
              <a:rPr lang="en-US" altLang="en-US" b="1" dirty="0"/>
              <a:t>Swimming and Diving</a:t>
            </a:r>
            <a:endParaRPr lang="en-US" altLang="en-US" dirty="0"/>
          </a:p>
          <a:p>
            <a:pPr lvl="1"/>
            <a:r>
              <a:rPr lang="en-US" altLang="en-US" b="1" dirty="0"/>
              <a:t>Officiating Wrestling</a:t>
            </a:r>
            <a:r>
              <a:rPr lang="en-US" altLang="en-US" dirty="0"/>
              <a:t> </a:t>
            </a:r>
          </a:p>
          <a:p>
            <a:pPr lvl="1"/>
            <a:r>
              <a:rPr lang="en-US" altLang="en-US" b="1" dirty="0"/>
              <a:t>Umpiring Softball</a:t>
            </a:r>
          </a:p>
          <a:p>
            <a:pPr lvl="1"/>
            <a:r>
              <a:rPr lang="en-US" altLang="en-US" b="1" dirty="0"/>
              <a:t>Officiating Field Hockey</a:t>
            </a:r>
          </a:p>
          <a:p>
            <a:pPr lvl="1"/>
            <a:r>
              <a:rPr lang="en-US" altLang="en-US" b="1" dirty="0"/>
              <a:t>Officiating Track and Field</a:t>
            </a:r>
          </a:p>
          <a:p>
            <a:r>
              <a:rPr lang="en-US" altLang="en-US" dirty="0"/>
              <a:t>	</a:t>
            </a:r>
          </a:p>
          <a:p>
            <a:r>
              <a:rPr lang="en-US" altLang="en-US" b="1" u="sng" dirty="0">
                <a:solidFill>
                  <a:schemeClr val="accent2"/>
                </a:solidFill>
              </a:rPr>
              <a:t>Future Courses to be Considered:</a:t>
            </a:r>
          </a:p>
          <a:p>
            <a:pPr lvl="1"/>
            <a:r>
              <a:rPr lang="en-US" altLang="en-US" b="1" dirty="0"/>
              <a:t>Umpiring Baseball</a:t>
            </a:r>
          </a:p>
          <a:p>
            <a:pPr lvl="1"/>
            <a:r>
              <a:rPr lang="en-US" altLang="en-US" b="1" dirty="0"/>
              <a:t>Umpiring Softball – 2 Person Mechanics</a:t>
            </a:r>
            <a:endParaRPr lang="en-US" altLang="en-US" dirty="0"/>
          </a:p>
          <a:p>
            <a:pPr lvl="1"/>
            <a:r>
              <a:rPr lang="en-US" altLang="en-US" b="1" dirty="0"/>
              <a:t>Communication Among Officials and Coaches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0527740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641">
              <a:defRPr/>
            </a:pPr>
            <a:r>
              <a:rPr lang="en-US" b="1" dirty="0">
                <a:solidFill>
                  <a:prstClr val="black"/>
                </a:solidFill>
                <a:latin typeface="Calibri"/>
              </a:rPr>
              <a:t>NFHS CENTER FOR OFFICIALS SERVICES (COS)</a:t>
            </a:r>
          </a:p>
          <a:p>
            <a:pPr defTabSz="924641">
              <a:defRPr/>
            </a:pPr>
            <a:endParaRPr lang="en-US" b="1" dirty="0">
              <a:solidFill>
                <a:prstClr val="black"/>
              </a:solidFill>
              <a:latin typeface="Calibri"/>
            </a:endParaRPr>
          </a:p>
          <a:p>
            <a:pPr defTabSz="924641">
              <a:defRPr/>
            </a:pPr>
            <a:r>
              <a:rPr lang="en-US" b="1" dirty="0">
                <a:solidFill>
                  <a:prstClr val="black"/>
                </a:solidFill>
                <a:latin typeface="Calibri"/>
              </a:rPr>
              <a:t>Your Complete Solution for Officials Management and More:</a:t>
            </a:r>
          </a:p>
          <a:p>
            <a:pPr marL="173370" indent="-173370" defTabSz="924641">
              <a:buFont typeface="Arial" panose="020B0604020202020204" pitchFamily="34" charset="0"/>
              <a:buChar char="•"/>
              <a:defRPr/>
            </a:pPr>
            <a:r>
              <a:rPr lang="en-US" dirty="0">
                <a:solidFill>
                  <a:prstClr val="black"/>
                </a:solidFill>
                <a:latin typeface="Calibri"/>
              </a:rPr>
              <a:t>Registration</a:t>
            </a:r>
          </a:p>
          <a:p>
            <a:pPr marL="173370" indent="-173370" defTabSz="924641">
              <a:buFont typeface="Arial" panose="020B0604020202020204" pitchFamily="34" charset="0"/>
              <a:buChar char="•"/>
              <a:defRPr/>
            </a:pPr>
            <a:r>
              <a:rPr lang="en-US" dirty="0">
                <a:solidFill>
                  <a:prstClr val="black"/>
                </a:solidFill>
                <a:latin typeface="Calibri"/>
              </a:rPr>
              <a:t>Assignment</a:t>
            </a:r>
          </a:p>
          <a:p>
            <a:pPr marL="173370" indent="-173370" defTabSz="924641">
              <a:buFont typeface="Arial" panose="020B0604020202020204" pitchFamily="34" charset="0"/>
              <a:buChar char="•"/>
              <a:defRPr/>
            </a:pPr>
            <a:r>
              <a:rPr lang="en-US" dirty="0">
                <a:solidFill>
                  <a:prstClr val="black"/>
                </a:solidFill>
                <a:latin typeface="Calibri"/>
              </a:rPr>
              <a:t>Payment</a:t>
            </a:r>
          </a:p>
          <a:p>
            <a:pPr marL="173370" indent="-173370" defTabSz="924641">
              <a:buFont typeface="Arial" panose="020B0604020202020204" pitchFamily="34" charset="0"/>
              <a:buChar char="•"/>
              <a:defRPr/>
            </a:pPr>
            <a:r>
              <a:rPr lang="en-US" dirty="0">
                <a:solidFill>
                  <a:prstClr val="black"/>
                </a:solidFill>
                <a:latin typeface="Calibri"/>
              </a:rPr>
              <a:t>Testing</a:t>
            </a:r>
          </a:p>
          <a:p>
            <a:pPr marL="173370" indent="-173370" defTabSz="924641">
              <a:buFont typeface="Arial" panose="020B0604020202020204" pitchFamily="34" charset="0"/>
              <a:buChar char="•"/>
              <a:defRPr/>
            </a:pPr>
            <a:r>
              <a:rPr lang="en-US" dirty="0">
                <a:solidFill>
                  <a:prstClr val="black"/>
                </a:solidFill>
                <a:latin typeface="Calibri"/>
              </a:rPr>
              <a:t>Background Checks</a:t>
            </a:r>
          </a:p>
          <a:p>
            <a:pPr defTabSz="924641">
              <a:defRPr/>
            </a:pPr>
            <a:endParaRPr lang="en-US" dirty="0">
              <a:solidFill>
                <a:prstClr val="black"/>
              </a:solidFill>
              <a:latin typeface="Calibri"/>
            </a:endParaRPr>
          </a:p>
          <a:p>
            <a:pPr defTabSz="924641">
              <a:defRPr/>
            </a:pPr>
            <a:r>
              <a:rPr lang="en-US" b="1" dirty="0">
                <a:solidFill>
                  <a:prstClr val="black"/>
                </a:solidFill>
                <a:latin typeface="Calibri"/>
              </a:rPr>
              <a:t>For More Information on the NFHS – Center for Officials Services (COS) Contact:</a:t>
            </a:r>
          </a:p>
          <a:p>
            <a:pPr defTabSz="924641">
              <a:defRPr/>
            </a:pPr>
            <a:r>
              <a:rPr lang="en-US" dirty="0">
                <a:solidFill>
                  <a:prstClr val="black"/>
                </a:solidFill>
                <a:latin typeface="Calibri"/>
              </a:rPr>
              <a:t>Dana Pappas, Director of Officiating Services, dpappas@nfhs.org</a:t>
            </a:r>
          </a:p>
          <a:p>
            <a:pPr defTabSz="924641">
              <a:defRPr/>
            </a:pPr>
            <a:endParaRPr lang="en-US" dirty="0">
              <a:solidFill>
                <a:prstClr val="black"/>
              </a:solidFill>
              <a:latin typeface="Calibri"/>
            </a:endParaRPr>
          </a:p>
          <a:p>
            <a:pPr defTabSz="924641">
              <a:defRPr/>
            </a:pPr>
            <a:r>
              <a:rPr lang="en-US" b="1" dirty="0">
                <a:solidFill>
                  <a:prstClr val="black"/>
                </a:solidFill>
                <a:latin typeface="Calibri"/>
              </a:rPr>
              <a:t>Also If You’re Interested in Eligibility and Monitoring Requirements Contact </a:t>
            </a:r>
            <a:br>
              <a:rPr lang="en-US" b="1" dirty="0">
                <a:solidFill>
                  <a:prstClr val="black"/>
                </a:solidFill>
                <a:latin typeface="Calibri"/>
              </a:rPr>
            </a:br>
            <a:r>
              <a:rPr lang="en-US" b="1" dirty="0">
                <a:solidFill>
                  <a:prstClr val="black"/>
                </a:solidFill>
                <a:latin typeface="Calibri"/>
              </a:rPr>
              <a:t>the Folks at Dragonfly:</a:t>
            </a:r>
          </a:p>
          <a:p>
            <a:pPr defTabSz="924641">
              <a:defRPr/>
            </a:pPr>
            <a:r>
              <a:rPr lang="en-US" dirty="0">
                <a:solidFill>
                  <a:prstClr val="black"/>
                </a:solidFill>
                <a:latin typeface="Calibri"/>
              </a:rPr>
              <a:t>Kirk </a:t>
            </a:r>
            <a:r>
              <a:rPr lang="en-US" dirty="0">
                <a:solidFill>
                  <a:schemeClr val="tx1">
                    <a:lumMod val="50000"/>
                  </a:schemeClr>
                </a:solidFill>
                <a:latin typeface="Calibri"/>
              </a:rPr>
              <a:t>Miller, Dragonfly, </a:t>
            </a:r>
            <a:r>
              <a:rPr lang="en-US" dirty="0">
                <a:solidFill>
                  <a:schemeClr val="tx1">
                    <a:lumMod val="50000"/>
                  </a:schemeClr>
                </a:solidFill>
                <a:latin typeface="Calibri"/>
                <a:hlinkClick r:id="rId3">
                  <a:extLst>
                    <a:ext uri="{A12FA001-AC4F-418D-AE19-62706E023703}">
                      <ahyp:hlinkClr xmlns:ahyp="http://schemas.microsoft.com/office/drawing/2018/hyperlinkcolor" val="tx"/>
                    </a:ext>
                  </a:extLst>
                </a:hlinkClick>
              </a:rPr>
              <a:t>kirk@dragonflyathletics.com</a:t>
            </a:r>
            <a:endParaRPr lang="en-US" dirty="0">
              <a:solidFill>
                <a:schemeClr val="tx1">
                  <a:lumMod val="50000"/>
                </a:schemeClr>
              </a:solidFill>
              <a:latin typeface="Calibri"/>
            </a:endParaRPr>
          </a:p>
          <a:p>
            <a:pPr defTabSz="924641">
              <a:defRPr/>
            </a:pPr>
            <a:r>
              <a:rPr lang="en-US" dirty="0">
                <a:solidFill>
                  <a:schemeClr val="tx1">
                    <a:lumMod val="50000"/>
                  </a:schemeClr>
                </a:solidFill>
                <a:latin typeface="Calibri"/>
              </a:rPr>
              <a:t>Brandon Wallace, Dragonfly, </a:t>
            </a:r>
            <a:r>
              <a:rPr lang="en-US" dirty="0">
                <a:solidFill>
                  <a:schemeClr val="tx1">
                    <a:lumMod val="50000"/>
                  </a:schemeClr>
                </a:solidFill>
                <a:latin typeface="Calibri"/>
                <a:hlinkClick r:id="rId4">
                  <a:extLst>
                    <a:ext uri="{A12FA001-AC4F-418D-AE19-62706E023703}">
                      <ahyp:hlinkClr xmlns:ahyp="http://schemas.microsoft.com/office/drawing/2018/hyperlinkcolor" val="tx"/>
                    </a:ext>
                  </a:extLst>
                </a:hlinkClick>
              </a:rPr>
              <a:t>brandon@dragonflyathletics.com</a:t>
            </a:r>
            <a:endParaRPr lang="en-US" dirty="0">
              <a:solidFill>
                <a:schemeClr val="tx1">
                  <a:lumMod val="50000"/>
                </a:schemeClr>
              </a:solidFill>
              <a:latin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237961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dirty="0"/>
              <a:t>The NFHS Learning Center is the home to more than 90 online professional development courses for everyone within the interscholastic community - coaches, students, officials, parents, administrators, and individuals within performing arts programs. More than 60 courses are available for free.</a:t>
            </a:r>
          </a:p>
          <a:p>
            <a:endParaRPr lang="en-US" dirty="0"/>
          </a:p>
          <a:p>
            <a:r>
              <a:rPr lang="en-US" dirty="0"/>
              <a:t>The NFHS is an Accredited Institution and has delivered more than 15 million courses on its NFHS Learning Center platform since its inception in 2007. In receiving national accreditation by </a:t>
            </a:r>
            <a:r>
              <a:rPr lang="en-US" dirty="0" err="1"/>
              <a:t>Cognia</a:t>
            </a:r>
            <a:r>
              <a:rPr lang="en-US" dirty="0"/>
              <a:t>, the NFHS has upheld itself to rigorous standards that focus on productive learning environments, equitable resource allocation that meet the needs of learners, and effective leadership. </a:t>
            </a:r>
          </a:p>
          <a:p>
            <a:endParaRPr lang="en-US" dirty="0"/>
          </a:p>
          <a:p>
            <a:r>
              <a:rPr lang="en-US" dirty="0"/>
              <a:t>The NFHS Learning Center features its flagship coaching course, “Fundamentals of Coaching,” as well as several health and safety courses that have been completed by millions of individuals, such as “Concussion in Sports,” “Heat Illness Prevention,” “Sudden Cardiac Arrest” and “Protecting Students from Abuse.” The NFHS Learning Center offers several national credentials that can be earned by individuals who complete specific NFHS courses. Through the School Honor Roll Program, schools can earn a physical banner to hang in their school.</a:t>
            </a:r>
          </a:p>
          <a:p>
            <a:r>
              <a:rPr lang="en-US" dirty="0"/>
              <a:t> </a:t>
            </a:r>
          </a:p>
          <a:p>
            <a:r>
              <a:rPr lang="en-US" dirty="0"/>
              <a:t>To learn more and start your professional development journey, please visit the NFHS Learning Center at NFHSLearn.com.</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1056081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a:extLst>
              <a:ext uri="{FF2B5EF4-FFF2-40B4-BE49-F238E27FC236}">
                <a16:creationId xmlns:a16="http://schemas.microsoft.com/office/drawing/2014/main" id="{3F49E764-0B63-49CB-84CB-12F00888E9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5AE6C3FF-3B2D-4659-A62A-FAFACEB392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is the leader in streaming Live and On Demand high school sports.</a:t>
            </a:r>
          </a:p>
          <a:p>
            <a:endParaRPr lang="en-US" altLang="en-US"/>
          </a:p>
          <a:p>
            <a:r>
              <a:rPr lang="en-US" altLang="en-US"/>
              <a:t>Partnered with the </a:t>
            </a:r>
            <a:r>
              <a:rPr lang="en-US" altLang="en-US" b="1">
                <a:hlinkClick r:id="rId3"/>
              </a:rPr>
              <a:t>National Federation of State High School Associations</a:t>
            </a:r>
            <a:r>
              <a:rPr lang="en-US" altLang="en-US"/>
              <a:t>, 45 high school state athletic/activities associations, and PlayOn! Sports, the NFHS Network is a joint venture created to provide fans with the ability to stream high school sports on any device, from wherever they are.</a:t>
            </a:r>
          </a:p>
          <a:p>
            <a:endParaRPr lang="en-US" altLang="en-US"/>
          </a:p>
          <a:p>
            <a:r>
              <a:rPr lang="en-US" altLang="en-US"/>
              <a:t>All NFHS Network events are available to watch online at </a:t>
            </a:r>
            <a:r>
              <a:rPr lang="en-US" altLang="en-US" b="1">
                <a:hlinkClick r:id="rId4"/>
              </a:rPr>
              <a:t>www.NFHSnetwork.com</a:t>
            </a:r>
            <a:r>
              <a:rPr lang="en-US" altLang="en-US"/>
              <a:t> and through the NFHS Network Live App for iOS and Android. Follow us on </a:t>
            </a:r>
            <a:r>
              <a:rPr lang="en-US" altLang="en-US" b="1">
                <a:hlinkClick r:id="rId5"/>
              </a:rPr>
              <a:t>Facebook</a:t>
            </a:r>
            <a:r>
              <a:rPr lang="en-US" altLang="en-US"/>
              <a:t>, </a:t>
            </a:r>
            <a:r>
              <a:rPr lang="en-US" altLang="en-US" b="1">
                <a:hlinkClick r:id="rId6"/>
              </a:rPr>
              <a:t>Twitter</a:t>
            </a:r>
            <a:r>
              <a:rPr lang="en-US" altLang="en-US"/>
              <a:t>, </a:t>
            </a:r>
            <a:r>
              <a:rPr lang="en-US" altLang="en-US" b="1">
                <a:hlinkClick r:id="rId7"/>
              </a:rPr>
              <a:t>Instagram</a:t>
            </a:r>
            <a:r>
              <a:rPr lang="en-US" altLang="en-US"/>
              <a:t>, and </a:t>
            </a:r>
            <a:r>
              <a:rPr lang="en-US" altLang="en-US" b="1">
                <a:hlinkClick r:id="rId8"/>
              </a:rPr>
              <a:t>YouTube</a:t>
            </a:r>
            <a:r>
              <a:rPr lang="en-US" altLang="en-US"/>
              <a:t>.</a:t>
            </a:r>
          </a:p>
          <a:p>
            <a:endParaRPr lang="en-US" altLang="en-US"/>
          </a:p>
          <a:p>
            <a:r>
              <a:rPr lang="en-US" altLang="en-US"/>
              <a:t>Watching high school sports and events has never been easier.</a:t>
            </a:r>
          </a:p>
          <a:p>
            <a:endParaRPr lang="en-US" altLang="en-US"/>
          </a:p>
          <a:p>
            <a:r>
              <a:rPr lang="en-US" altLang="en-US"/>
              <a:t>The NFHS Network’s goal to broadcast live all 2 million high school sporting events by 2025.</a:t>
            </a:r>
          </a:p>
          <a:p>
            <a:endParaRPr lang="en-US" altLang="en-US"/>
          </a:p>
          <a:p>
            <a:r>
              <a:rPr lang="en-US" altLang="en-US"/>
              <a:t>The NFHS Network covers 27 different regular season and postseason sports, as well as other high school activities, celebrating the accomplishments of students-athletes, student broadcasters, and high schools across the country.</a:t>
            </a:r>
          </a:p>
          <a:p>
            <a:endParaRPr lang="en-US" altLang="en-US"/>
          </a:p>
          <a:p>
            <a:endParaRPr lang="en-US" altLang="en-US"/>
          </a:p>
        </p:txBody>
      </p:sp>
      <p:sp>
        <p:nvSpPr>
          <p:cNvPr id="39940" name="Slide Number Placeholder 3">
            <a:extLst>
              <a:ext uri="{FF2B5EF4-FFF2-40B4-BE49-F238E27FC236}">
                <a16:creationId xmlns:a16="http://schemas.microsoft.com/office/drawing/2014/main" id="{C77D4807-1A50-4966-AE8C-F6E03101447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10C41D3-3470-4D3A-AC95-814AB2B8462E}"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B33EFE07-4C8E-4936-9725-43FE355122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E071D2A-32FD-4DA6-85F6-CEB1BA9CAC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The NFHS Network will broadcast over 150,000 live events this year. If your school is not a member of the NFHS Network School Broadcast Program, please contact us at Mark.Koski@NFHSnetwork.com</a:t>
            </a:r>
          </a:p>
          <a:p>
            <a:endParaRPr lang="en-US" altLang="en-US"/>
          </a:p>
        </p:txBody>
      </p:sp>
      <p:sp>
        <p:nvSpPr>
          <p:cNvPr id="41988" name="Slide Number Placeholder 3">
            <a:extLst>
              <a:ext uri="{FF2B5EF4-FFF2-40B4-BE49-F238E27FC236}">
                <a16:creationId xmlns:a16="http://schemas.microsoft.com/office/drawing/2014/main" id="{7A543CCF-E115-48D9-B7E6-1BAEB82080A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9CDFA74-AD87-4B98-9EF5-04469DF3089D}"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The NFHS is the national leader and advocate for high school athletics and performing arts programs. Services of the NFHS reach more than 19,000 high schools and 12 million participants throughout the 8 NFHS sections across the U.S.</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A significant responsibility of the NFHS is the commitment to writing quality playing rules for 17 high school sports for boys and girls, in addition to providing educational resources for high school coaches, officials, parents and students.</a:t>
            </a:r>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a:t>
            </a:fld>
            <a:endParaRPr lang="en-US"/>
          </a:p>
        </p:txBody>
      </p:sp>
    </p:spTree>
    <p:extLst>
      <p:ext uri="{BB962C8B-B14F-4D97-AF65-F5344CB8AC3E}">
        <p14:creationId xmlns:p14="http://schemas.microsoft.com/office/powerpoint/2010/main" val="28822559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666CE19-52FC-412B-A3FC-C4B1E62DF806}"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14646837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7797979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658348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2017080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6594407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B4E09B2-6408-441F-BB3F-D03E0D1A73E8}" type="slidenum">
              <a:rPr kumimoji="0" lang="en-US" sz="1200" b="0" i="0" u="none" strike="noStrike" kern="1200" cap="none" spc="0" normalizeH="0" baseline="0" noProof="0" smtClean="0">
                <a:ln>
                  <a:noFill/>
                </a:ln>
                <a:solidFill>
                  <a:prstClr val="black"/>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charset="0"/>
              <a:ea typeface="+mn-ea"/>
              <a:cs typeface="Arial" charset="0"/>
            </a:endParaRPr>
          </a:p>
        </p:txBody>
      </p:sp>
    </p:spTree>
    <p:extLst>
      <p:ext uri="{BB962C8B-B14F-4D97-AF65-F5344CB8AC3E}">
        <p14:creationId xmlns:p14="http://schemas.microsoft.com/office/powerpoint/2010/main" val="3417997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0" fontAlgn="base" latinLnBrk="0" hangingPunct="0">
              <a:lnSpc>
                <a:spcPct val="100000"/>
              </a:lnSpc>
              <a:spcBef>
                <a:spcPct val="30000"/>
              </a:spcBef>
              <a:spcAft>
                <a:spcPct val="0"/>
              </a:spcAft>
              <a:buClrTx/>
              <a:buSzTx/>
              <a:buFont typeface="Wingdings" panose="05000000000000000000" pitchFamily="2" charset="2"/>
              <a:buChar char="§"/>
              <a:tabLst/>
              <a:defRPr/>
            </a:pPr>
            <a:r>
              <a:rPr lang="en-US" dirty="0"/>
              <a:t>The NFHS writes playing rules for 17 sports, publishes High School Today (HST) along with several other key publications totaling</a:t>
            </a:r>
            <a:r>
              <a:rPr lang="en-US" baseline="0" dirty="0"/>
              <a:t> over 4 million pieces annually.</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8B4E09B2-6408-441F-BB3F-D03E0D1A73E8}" type="slidenum">
              <a:rPr lang="en-US" smtClean="0"/>
              <a:pPr>
                <a:defRPr/>
              </a:pPr>
              <a:t>45</a:t>
            </a:fld>
            <a:endParaRPr lang="en-US"/>
          </a:p>
        </p:txBody>
      </p:sp>
    </p:spTree>
    <p:extLst>
      <p:ext uri="{BB962C8B-B14F-4D97-AF65-F5344CB8AC3E}">
        <p14:creationId xmlns:p14="http://schemas.microsoft.com/office/powerpoint/2010/main" val="101734020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hyperlink" Target="mailto:dwhitfield@nfhs.org" TargetMode="Externa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mailto:dwhitfield@nfhs.org" TargetMode="External"/><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6" descr="Students.jpg"/>
          <p:cNvPicPr>
            <a:picLocks noChangeAspect="1"/>
          </p:cNvPicPr>
          <p:nvPr userDrawn="1"/>
        </p:nvPicPr>
        <p:blipFill rotWithShape="1">
          <a:blip r:embed="rId2" cstate="print"/>
          <a:srcRect t="1465" b="23846"/>
          <a:stretch/>
        </p:blipFill>
        <p:spPr bwMode="auto">
          <a:xfrm>
            <a:off x="0" y="-1"/>
            <a:ext cx="12192000" cy="4416425"/>
          </a:xfrm>
          <a:prstGeom prst="rect">
            <a:avLst/>
          </a:prstGeom>
          <a:noFill/>
          <a:ln w="9525">
            <a:noFill/>
            <a:miter lim="800000"/>
            <a:headEnd/>
            <a:tailEnd/>
          </a:ln>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9" name="TextBox 8"/>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pic>
        <p:nvPicPr>
          <p:cNvPr id="10" name="Picture 9" descr="A picture containing drawing&#10;&#10;Description automatically generated">
            <a:extLst>
              <a:ext uri="{FF2B5EF4-FFF2-40B4-BE49-F238E27FC236}">
                <a16:creationId xmlns:a16="http://schemas.microsoft.com/office/drawing/2014/main" id="{AD8B593B-5C78-4CBD-9F38-16959FD79D1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9" name="Picture 8" descr="A baseball player sliding into home plate&#10;&#10;Description automatically generated with medium confidence">
            <a:extLst>
              <a:ext uri="{FF2B5EF4-FFF2-40B4-BE49-F238E27FC236}">
                <a16:creationId xmlns:a16="http://schemas.microsoft.com/office/drawing/2014/main" id="{7C3DBFED-BA61-B908-DD88-0FEB9EE6F4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43"/>
            <a:ext cx="12192000" cy="4408510"/>
          </a:xfrm>
          <a:prstGeom prst="rect">
            <a:avLst/>
          </a:prstGeom>
        </p:spPr>
      </p:pic>
      <p:sp>
        <p:nvSpPr>
          <p:cNvPr id="5" name="Rectangle 4"/>
          <p:cNvSpPr/>
          <p:nvPr userDrawn="1"/>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pic>
        <p:nvPicPr>
          <p:cNvPr id="8" name="Picture 7" descr="A close up of a sign&#10;&#10;Description automatically generated">
            <a:extLst>
              <a:ext uri="{FF2B5EF4-FFF2-40B4-BE49-F238E27FC236}">
                <a16:creationId xmlns:a16="http://schemas.microsoft.com/office/drawing/2014/main" id="{8494E476-94BE-4249-BA58-F863CF9C2CB0}"/>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469929" y="4858995"/>
            <a:ext cx="1260753" cy="147218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fld id="{757713DC-30C4-4EB6-933B-B35831C7F715}" type="datetimeFigureOut">
              <a:rPr lang="en-US"/>
              <a:pPr>
                <a:defRPr/>
              </a:pPr>
              <a:t>12/15/22</a:t>
            </a:fld>
            <a:endParaRPr lang="en-US"/>
          </a:p>
        </p:txBody>
      </p:sp>
      <p:sp>
        <p:nvSpPr>
          <p:cNvPr id="6" name="Footer Placeholder 5"/>
          <p:cNvSpPr>
            <a:spLocks noGrp="1"/>
          </p:cNvSpPr>
          <p:nvPr>
            <p:ph type="ftr" sz="quarter" idx="11"/>
          </p:nvPr>
        </p:nvSpPr>
        <p:spPr/>
        <p:txBody>
          <a:bodyPr/>
          <a:lstStyle>
            <a:lvl1pPr>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C431FA01-9D33-4534-80B3-5D3504E709E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4" name="Picture 16" descr="Students.jpg">
            <a:extLst>
              <a:ext uri="{FF2B5EF4-FFF2-40B4-BE49-F238E27FC236}">
                <a16:creationId xmlns:a16="http://schemas.microsoft.com/office/drawing/2014/main" id="{05776A87-DE02-4380-BE4E-590E16FBA8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4"/>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424135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2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18086700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D626804-AA01-4FAD-9DBF-862D8D06B530}"/>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8D4A1101-CBFA-42B8-AF37-78C782D74FB4}"/>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F65492F5-F652-4AFF-99F3-B39DF0201FE9}"/>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A9D18706-4BDE-4282-9907-004B987D0889}"/>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769A6EE4-7B2A-4A1F-9D78-2ABD8DC0C3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E918E462-302D-415E-93C9-9F7D1D1B5B8B}"/>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1" name="Rectangle 1">
            <a:extLst>
              <a:ext uri="{FF2B5EF4-FFF2-40B4-BE49-F238E27FC236}">
                <a16:creationId xmlns:a16="http://schemas.microsoft.com/office/drawing/2014/main" id="{FE1AD314-4C5A-4166-9AE6-A5360E8EBDC9}"/>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42916328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1_Sporty 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77D9E9-DD30-40CF-B73C-3776F1E55E5B}"/>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5" name="Rectangle 4">
            <a:extLst>
              <a:ext uri="{FF2B5EF4-FFF2-40B4-BE49-F238E27FC236}">
                <a16:creationId xmlns:a16="http://schemas.microsoft.com/office/drawing/2014/main" id="{674685B0-DD03-4184-AED9-FC1EC73FCC23}"/>
              </a:ext>
            </a:extLst>
          </p:cNvPr>
          <p:cNvSpPr/>
          <p:nvPr/>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DA3322D-8868-48DB-8A24-01B729D2C467}"/>
              </a:ext>
            </a:extLst>
          </p:cNvPr>
          <p:cNvSpPr/>
          <p:nvPr/>
        </p:nvSpPr>
        <p:spPr>
          <a:xfrm rot="10800000">
            <a:off x="2233613" y="4416425"/>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8" name="TextBox 22">
            <a:extLst>
              <a:ext uri="{FF2B5EF4-FFF2-40B4-BE49-F238E27FC236}">
                <a16:creationId xmlns:a16="http://schemas.microsoft.com/office/drawing/2014/main" id="{9681A93F-7594-43BF-A07F-5C28356179C8}"/>
              </a:ext>
            </a:extLst>
          </p:cNvPr>
          <p:cNvSpPr txBox="1">
            <a:spLocks noChangeArrowheads="1"/>
          </p:cNvSpPr>
          <p:nvPr/>
        </p:nvSpPr>
        <p:spPr bwMode="auto">
          <a:xfrm>
            <a:off x="428625" y="4646613"/>
            <a:ext cx="18303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1100">
                <a:solidFill>
                  <a:srgbClr val="00205B"/>
                </a:solidFill>
                <a:latin typeface="Calibri" panose="020F0502020204030204" pitchFamily="34" charset="0"/>
              </a:rPr>
              <a:t>National Federation of State </a:t>
            </a:r>
          </a:p>
          <a:p>
            <a:pPr algn="ctr" eaLnBrk="1" hangingPunct="1"/>
            <a:r>
              <a:rPr lang="en-US" altLang="en-US" sz="1100">
                <a:solidFill>
                  <a:srgbClr val="00205B"/>
                </a:solidFill>
                <a:latin typeface="Calibri" panose="020F0502020204030204" pitchFamily="34" charset="0"/>
              </a:rPr>
              <a:t>High School Associations</a:t>
            </a:r>
          </a:p>
        </p:txBody>
      </p:sp>
      <p:pic>
        <p:nvPicPr>
          <p:cNvPr id="9" name="Picture 23">
            <a:extLst>
              <a:ext uri="{FF2B5EF4-FFF2-40B4-BE49-F238E27FC236}">
                <a16:creationId xmlns:a16="http://schemas.microsoft.com/office/drawing/2014/main" id="{B322712E-14D9-46D4-904A-6142ECD2F4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725" y="5183188"/>
            <a:ext cx="12350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10" name="Subtitle 2">
            <a:extLst>
              <a:ext uri="{FF2B5EF4-FFF2-40B4-BE49-F238E27FC236}">
                <a16:creationId xmlns:a16="http://schemas.microsoft.com/office/drawing/2014/main" id="{D3DA8BC8-177B-4C4F-B401-F26F429D2170}"/>
              </a:ext>
            </a:extLst>
          </p:cNvPr>
          <p:cNvSpPr>
            <a:spLocks noGrp="1"/>
          </p:cNvSpPr>
          <p:nvPr>
            <p:ph type="subTitle" idx="1"/>
          </p:nvPr>
        </p:nvSpPr>
        <p:spPr>
          <a:xfrm>
            <a:off x="3180080" y="5034279"/>
            <a:ext cx="8829040" cy="1280795"/>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Rectangle 1">
            <a:extLst>
              <a:ext uri="{FF2B5EF4-FFF2-40B4-BE49-F238E27FC236}">
                <a16:creationId xmlns:a16="http://schemas.microsoft.com/office/drawing/2014/main" id="{039A748F-18E0-4EA9-AE27-3644DF0F94B0}"/>
              </a:ext>
            </a:extLst>
          </p:cNvPr>
          <p:cNvSpPr>
            <a:spLocks noChangeArrowheads="1"/>
          </p:cNvSpPr>
          <p:nvPr userDrawn="1"/>
        </p:nvSpPr>
        <p:spPr bwMode="auto">
          <a:xfrm>
            <a:off x="3180079" y="6385453"/>
            <a:ext cx="7726045"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a:r>
              <a:rPr lang="en-US" sz="800" dirty="0">
                <a:solidFill>
                  <a:srgbClr val="000000"/>
                </a:solidFill>
                <a:effectLst/>
                <a:latin typeface="Calibri" panose="020F0502020204030204" pitchFamily="34" charset="0"/>
                <a:ea typeface="Calibri" panose="020F0502020204030204" pitchFamily="34" charset="0"/>
              </a:rPr>
              <a:t>Copyright© 2022 National Federation of State High School Associations. All Rights Reserved.</a:t>
            </a:r>
            <a:endParaRPr lang="en-US" sz="800" dirty="0">
              <a:effectLst/>
              <a:latin typeface="Calibri" panose="020F0502020204030204" pitchFamily="34" charset="0"/>
              <a:ea typeface="Calibri" panose="020F0502020204030204" pitchFamily="34" charset="0"/>
            </a:endParaRPr>
          </a:p>
          <a:p>
            <a:pPr marL="0" marR="0"/>
            <a:r>
              <a:rPr lang="en-US" sz="800" dirty="0">
                <a:solidFill>
                  <a:srgbClr val="000000"/>
                </a:solidFill>
                <a:effectLst/>
                <a:latin typeface="Calibri" panose="020F0502020204030204" pitchFamily="34" charset="0"/>
                <a:ea typeface="Calibri" panose="020F0502020204030204" pitchFamily="34" charset="0"/>
              </a:rPr>
              <a:t>This copyrighted </a:t>
            </a:r>
            <a:r>
              <a:rPr lang="en-US" sz="800" dirty="0">
                <a:effectLst/>
                <a:latin typeface="Calibri" panose="020F0502020204030204" pitchFamily="34" charset="0"/>
                <a:ea typeface="Calibri" panose="020F0502020204030204" pitchFamily="34" charset="0"/>
              </a:rPr>
              <a:t>power point</a:t>
            </a:r>
            <a:r>
              <a:rPr lang="en-US" sz="800" dirty="0">
                <a:solidFill>
                  <a:srgbClr val="000000"/>
                </a:solidFill>
                <a:effectLst/>
                <a:latin typeface="Calibri" panose="020F0502020204030204" pitchFamily="34" charset="0"/>
                <a:ea typeface="Calibri" panose="020F0502020204030204" pitchFamily="34" charset="0"/>
              </a:rPr>
              <a:t> is presented by the NFHS. </a:t>
            </a:r>
            <a:r>
              <a:rPr lang="en-US" sz="800" dirty="0">
                <a:effectLst/>
                <a:latin typeface="Calibri" panose="020F0502020204030204" pitchFamily="34" charset="0"/>
                <a:ea typeface="Calibri" panose="020F0502020204030204" pitchFamily="34" charset="0"/>
              </a:rPr>
              <a:t>This m</a:t>
            </a:r>
            <a:r>
              <a:rPr lang="en-US" sz="800" dirty="0">
                <a:solidFill>
                  <a:srgbClr val="000000"/>
                </a:solidFill>
                <a:effectLst/>
                <a:latin typeface="Calibri" panose="020F0502020204030204" pitchFamily="34" charset="0"/>
                <a:ea typeface="Calibri" panose="020F0502020204030204" pitchFamily="34" charset="0"/>
              </a:rPr>
              <a:t>aterial shall </a:t>
            </a:r>
            <a:r>
              <a:rPr lang="en-US" sz="800" dirty="0">
                <a:effectLst/>
                <a:latin typeface="Calibri" panose="020F0502020204030204" pitchFamily="34" charset="0"/>
                <a:ea typeface="Calibri" panose="020F0502020204030204" pitchFamily="34" charset="0"/>
              </a:rPr>
              <a:t>only </a:t>
            </a:r>
            <a:r>
              <a:rPr lang="en-US" sz="800" dirty="0">
                <a:solidFill>
                  <a:srgbClr val="000000"/>
                </a:solidFill>
                <a:effectLst/>
                <a:latin typeface="Calibri" panose="020F0502020204030204" pitchFamily="34" charset="0"/>
                <a:ea typeface="Calibri" panose="020F0502020204030204" pitchFamily="34" charset="0"/>
              </a:rPr>
              <a:t>be reproduced or distributed </a:t>
            </a:r>
            <a:r>
              <a:rPr lang="en-US" sz="800" dirty="0">
                <a:effectLst/>
                <a:latin typeface="Calibri" panose="020F0502020204030204" pitchFamily="34" charset="0"/>
                <a:ea typeface="Calibri" panose="020F0502020204030204" pitchFamily="34" charset="0"/>
              </a:rPr>
              <a:t>by member state associations for teaching and training purposes. Distribution to the public is prohibited </a:t>
            </a:r>
            <a:r>
              <a:rPr lang="en-US" sz="800" dirty="0">
                <a:solidFill>
                  <a:srgbClr val="000000"/>
                </a:solidFill>
                <a:effectLst/>
                <a:latin typeface="Calibri" panose="020F0502020204030204" pitchFamily="34" charset="0"/>
                <a:ea typeface="Calibri" panose="020F0502020204030204" pitchFamily="34" charset="0"/>
              </a:rPr>
              <a:t>without </a:t>
            </a:r>
            <a:r>
              <a:rPr lang="en-US" sz="800" dirty="0">
                <a:effectLst/>
                <a:latin typeface="Calibri" panose="020F0502020204030204" pitchFamily="34" charset="0"/>
                <a:ea typeface="Calibri" panose="020F0502020204030204" pitchFamily="34" charset="0"/>
              </a:rPr>
              <a:t>the </a:t>
            </a:r>
            <a:r>
              <a:rPr lang="en-US" sz="800" dirty="0">
                <a:solidFill>
                  <a:srgbClr val="000000"/>
                </a:solidFill>
                <a:effectLst/>
                <a:latin typeface="Calibri" panose="020F0502020204030204" pitchFamily="34" charset="0"/>
                <a:ea typeface="Calibri" panose="020F0502020204030204" pitchFamily="34" charset="0"/>
              </a:rPr>
              <a:t>express written consent from the NFHS.</a:t>
            </a:r>
            <a:r>
              <a:rPr lang="en-US" sz="800" dirty="0">
                <a:effectLst/>
                <a:latin typeface="Calibri" panose="020F0502020204030204" pitchFamily="34" charset="0"/>
                <a:ea typeface="Calibri" panose="020F0502020204030204" pitchFamily="34" charset="0"/>
              </a:rPr>
              <a:t> Please contact Davis Whitfield, COO at </a:t>
            </a:r>
            <a:r>
              <a:rPr lang="en-US" sz="800" u="sng" dirty="0">
                <a:solidFill>
                  <a:srgbClr val="0000FF"/>
                </a:solidFill>
                <a:effectLst/>
                <a:latin typeface="Calibri" panose="020F0502020204030204" pitchFamily="34" charset="0"/>
                <a:ea typeface="Calibri" panose="020F0502020204030204" pitchFamily="34" charset="0"/>
                <a:hlinkClick r:id="rId3"/>
              </a:rPr>
              <a:t>dwhitfield@nfhs.org</a:t>
            </a:r>
            <a:r>
              <a:rPr lang="en-US" sz="800" dirty="0">
                <a:effectLst/>
                <a:latin typeface="Calibri" panose="020F0502020204030204" pitchFamily="34" charset="0"/>
                <a:ea typeface="Calibri" panose="020F0502020204030204" pitchFamily="34" charset="0"/>
              </a:rPr>
              <a:t> with requests.</a:t>
            </a:r>
          </a:p>
        </p:txBody>
      </p:sp>
    </p:spTree>
    <p:extLst>
      <p:ext uri="{BB962C8B-B14F-4D97-AF65-F5344CB8AC3E}">
        <p14:creationId xmlns:p14="http://schemas.microsoft.com/office/powerpoint/2010/main" val="9063196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12/15/22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Tree>
    <p:extLst>
      <p:ext uri="{BB962C8B-B14F-4D97-AF65-F5344CB8AC3E}">
        <p14:creationId xmlns:p14="http://schemas.microsoft.com/office/powerpoint/2010/main" val="16701872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50CC1B8B-606D-4597-9B37-0285C8DF7A44}"/>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9376C3E3-384C-4010-B601-709D75578266}"/>
              </a:ext>
            </a:extLst>
          </p:cNvPr>
          <p:cNvSpPr>
            <a:spLocks noGrp="1"/>
          </p:cNvSpPr>
          <p:nvPr>
            <p:ph type="dt" sz="half" idx="10"/>
          </p:nvPr>
        </p:nvSpPr>
        <p:spPr/>
        <p:txBody>
          <a:bodyPr/>
          <a:lstStyle>
            <a:lvl1pPr>
              <a:defRPr/>
            </a:lvl1pPr>
          </a:lstStyle>
          <a:p>
            <a:pPr>
              <a:defRPr/>
            </a:pPr>
            <a:fld id="{2042B0F2-034B-4903-99F4-83E3B3547BEC}" type="datetimeFigureOut">
              <a:rPr lang="en-US"/>
              <a:pPr>
                <a:defRPr/>
              </a:pPr>
              <a:t>12/15/22</a:t>
            </a:fld>
            <a:endParaRPr lang="en-US"/>
          </a:p>
        </p:txBody>
      </p:sp>
      <p:sp>
        <p:nvSpPr>
          <p:cNvPr id="6" name="Footer Placeholder 4">
            <a:extLst>
              <a:ext uri="{FF2B5EF4-FFF2-40B4-BE49-F238E27FC236}">
                <a16:creationId xmlns:a16="http://schemas.microsoft.com/office/drawing/2014/main" id="{4FF1A17A-FFE2-4335-9D02-12B080F1D00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619227EB-2D2F-42B9-971C-1E0496AEED16}"/>
              </a:ext>
            </a:extLst>
          </p:cNvPr>
          <p:cNvSpPr>
            <a:spLocks noGrp="1"/>
          </p:cNvSpPr>
          <p:nvPr>
            <p:ph type="sldNum" sz="quarter" idx="12"/>
          </p:nvPr>
        </p:nvSpPr>
        <p:spPr/>
        <p:txBody>
          <a:bodyPr/>
          <a:lstStyle>
            <a:lvl1pPr>
              <a:defRPr/>
            </a:lvl1pPr>
          </a:lstStyle>
          <a:p>
            <a:pPr>
              <a:defRPr/>
            </a:pPr>
            <a:fld id="{DDA55FE0-9358-437D-94E9-F3B1257ECA0B}" type="slidenum">
              <a:rPr lang="en-US"/>
              <a:pPr>
                <a:defRPr/>
              </a:pPr>
              <a:t>‹#›</a:t>
            </a:fld>
            <a:endParaRPr lang="en-US" dirty="0"/>
          </a:p>
        </p:txBody>
      </p:sp>
    </p:spTree>
    <p:extLst>
      <p:ext uri="{BB962C8B-B14F-4D97-AF65-F5344CB8AC3E}">
        <p14:creationId xmlns:p14="http://schemas.microsoft.com/office/powerpoint/2010/main" val="31969930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D2B3ECDD-54D2-4613-A71A-6187945B03B2}"/>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CD8EA79-7A39-4504-ACFA-79160D08B5A5}"/>
              </a:ext>
            </a:extLst>
          </p:cNvPr>
          <p:cNvSpPr>
            <a:spLocks noGrp="1"/>
          </p:cNvSpPr>
          <p:nvPr>
            <p:ph type="dt" sz="half" idx="10"/>
          </p:nvPr>
        </p:nvSpPr>
        <p:spPr/>
        <p:txBody>
          <a:bodyPr/>
          <a:lstStyle>
            <a:lvl1pPr>
              <a:defRPr/>
            </a:lvl1pPr>
          </a:lstStyle>
          <a:p>
            <a:pPr>
              <a:defRPr/>
            </a:pPr>
            <a:fld id="{18DA001A-6DB3-4E12-9CCA-6767893F1DBB}" type="datetimeFigureOut">
              <a:rPr lang="en-US"/>
              <a:pPr>
                <a:defRPr/>
              </a:pPr>
              <a:t>12/15/22</a:t>
            </a:fld>
            <a:endParaRPr lang="en-US"/>
          </a:p>
        </p:txBody>
      </p:sp>
      <p:sp>
        <p:nvSpPr>
          <p:cNvPr id="6" name="Footer Placeholder 4">
            <a:extLst>
              <a:ext uri="{FF2B5EF4-FFF2-40B4-BE49-F238E27FC236}">
                <a16:creationId xmlns:a16="http://schemas.microsoft.com/office/drawing/2014/main" id="{EB8D358D-185E-40DE-9198-3BEA45765A51}"/>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7AEE84D1-6D46-449C-B847-06D75A2453D1}"/>
              </a:ext>
            </a:extLst>
          </p:cNvPr>
          <p:cNvSpPr>
            <a:spLocks noGrp="1"/>
          </p:cNvSpPr>
          <p:nvPr>
            <p:ph type="sldNum" sz="quarter" idx="12"/>
          </p:nvPr>
        </p:nvSpPr>
        <p:spPr/>
        <p:txBody>
          <a:bodyPr/>
          <a:lstStyle>
            <a:lvl1pPr>
              <a:defRPr/>
            </a:lvl1pPr>
          </a:lstStyle>
          <a:p>
            <a:pPr>
              <a:defRPr/>
            </a:pPr>
            <a:fld id="{03F01C01-ED78-4020-9617-86F981BE3A88}" type="slidenum">
              <a:rPr lang="en-US"/>
              <a:pPr>
                <a:defRPr/>
              </a:pPr>
              <a:t>‹#›</a:t>
            </a:fld>
            <a:endParaRPr lang="en-US" dirty="0"/>
          </a:p>
        </p:txBody>
      </p:sp>
    </p:spTree>
    <p:extLst>
      <p:ext uri="{BB962C8B-B14F-4D97-AF65-F5344CB8AC3E}">
        <p14:creationId xmlns:p14="http://schemas.microsoft.com/office/powerpoint/2010/main" val="9118293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Sporty Title Slide">
    <p:spTree>
      <p:nvGrpSpPr>
        <p:cNvPr id="1" name=""/>
        <p:cNvGrpSpPr/>
        <p:nvPr/>
      </p:nvGrpSpPr>
      <p:grpSpPr>
        <a:xfrm>
          <a:off x="0" y="0"/>
          <a:ext cx="0" cy="0"/>
          <a:chOff x="0" y="0"/>
          <a:chExt cx="0" cy="0"/>
        </a:xfrm>
      </p:grpSpPr>
      <p:pic>
        <p:nvPicPr>
          <p:cNvPr id="4" name="Picture 3" descr="A baseball player sliding into home plate&#10;&#10;Description automatically generated with medium confidence">
            <a:extLst>
              <a:ext uri="{FF2B5EF4-FFF2-40B4-BE49-F238E27FC236}">
                <a16:creationId xmlns:a16="http://schemas.microsoft.com/office/drawing/2014/main" id="{62C66660-6FD1-B7AE-A676-C65506AA3E8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43"/>
            <a:ext cx="12192000" cy="4408510"/>
          </a:xfrm>
          <a:prstGeom prst="rect">
            <a:avLst/>
          </a:prstGeom>
        </p:spPr>
      </p:pic>
      <p:sp>
        <p:nvSpPr>
          <p:cNvPr id="5" name="Rectangle 4"/>
          <p:cNvSpPr/>
          <p:nvPr userDrawn="1"/>
        </p:nvSpPr>
        <p:spPr>
          <a:xfrm>
            <a:off x="0" y="2809876"/>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Rectangle 5"/>
          <p:cNvSpPr/>
          <p:nvPr userDrawn="1"/>
        </p:nvSpPr>
        <p:spPr>
          <a:xfrm>
            <a:off x="2743200" y="4416425"/>
            <a:ext cx="9448800"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Rectangle 6"/>
          <p:cNvSpPr/>
          <p:nvPr userDrawn="1"/>
        </p:nvSpPr>
        <p:spPr>
          <a:xfrm rot="10800000">
            <a:off x="2233084" y="4416426"/>
            <a:ext cx="508000" cy="2441575"/>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2" name="Title 1"/>
          <p:cNvSpPr>
            <a:spLocks noGrp="1"/>
          </p:cNvSpPr>
          <p:nvPr>
            <p:ph type="ctrTitle"/>
          </p:nvPr>
        </p:nvSpPr>
        <p:spPr>
          <a:xfrm>
            <a:off x="609600" y="3091816"/>
            <a:ext cx="11297920" cy="1241425"/>
          </a:xfrm>
        </p:spPr>
        <p:txBody>
          <a:bodyPr>
            <a:noAutofit/>
          </a:bodyPr>
          <a:lstStyle>
            <a:lvl1pPr algn="l">
              <a:lnSpc>
                <a:spcPts val="3800"/>
              </a:lnSpc>
              <a:defRPr sz="4600" b="1" cap="all" spc="0" baseline="0">
                <a:solidFill>
                  <a:schemeClr val="bg1"/>
                </a:solidFill>
                <a:latin typeface="+mj-lt"/>
              </a:defRPr>
            </a:lvl1pPr>
          </a:lstStyle>
          <a:p>
            <a:r>
              <a:rPr lang="en-US"/>
              <a:t>Click to edit Master title style</a:t>
            </a:r>
            <a:endParaRPr lang="en-US" dirty="0"/>
          </a:p>
        </p:txBody>
      </p:sp>
      <p:sp>
        <p:nvSpPr>
          <p:cNvPr id="3" name="Subtitle 2"/>
          <p:cNvSpPr>
            <a:spLocks noGrp="1"/>
          </p:cNvSpPr>
          <p:nvPr>
            <p:ph type="subTitle" idx="1"/>
          </p:nvPr>
        </p:nvSpPr>
        <p:spPr>
          <a:xfrm>
            <a:off x="3180080" y="5034280"/>
            <a:ext cx="8829040" cy="1709420"/>
          </a:xfrm>
        </p:spPr>
        <p:txBody>
          <a:bodyPr/>
          <a:lstStyle>
            <a:lvl1pPr marL="0" indent="0" algn="l">
              <a:buNone/>
              <a:defRPr sz="24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10" name="TextBox 9">
            <a:extLst>
              <a:ext uri="{FF2B5EF4-FFF2-40B4-BE49-F238E27FC236}">
                <a16:creationId xmlns:a16="http://schemas.microsoft.com/office/drawing/2014/main" id="{20E7DAFF-18A1-43A8-B015-E70E6D39270B}"/>
              </a:ext>
            </a:extLst>
          </p:cNvPr>
          <p:cNvSpPr txBox="1"/>
          <p:nvPr userDrawn="1"/>
        </p:nvSpPr>
        <p:spPr>
          <a:xfrm>
            <a:off x="428131" y="4646730"/>
            <a:ext cx="1830950" cy="430887"/>
          </a:xfrm>
          <a:prstGeom prst="rect">
            <a:avLst/>
          </a:prstGeom>
          <a:noFill/>
        </p:spPr>
        <p:txBody>
          <a:bodyPr wrap="none">
            <a:spAutoFit/>
          </a:bodyPr>
          <a:lstStyle/>
          <a:p>
            <a:pPr algn="ctr">
              <a:defRPr/>
            </a:pPr>
            <a:r>
              <a:rPr lang="en-US" sz="1100" dirty="0">
                <a:solidFill>
                  <a:srgbClr val="00205B"/>
                </a:solidFill>
                <a:latin typeface="+mn-lt"/>
                <a:cs typeface="Arial" charset="0"/>
              </a:rPr>
              <a:t>National Federation of State </a:t>
            </a:r>
          </a:p>
          <a:p>
            <a:pPr algn="ctr">
              <a:defRPr/>
            </a:pPr>
            <a:r>
              <a:rPr lang="en-US" sz="1100" dirty="0">
                <a:solidFill>
                  <a:srgbClr val="00205B"/>
                </a:solidFill>
                <a:latin typeface="+mn-lt"/>
                <a:cs typeface="Arial" charset="0"/>
              </a:rPr>
              <a:t>High School Associations</a:t>
            </a:r>
          </a:p>
        </p:txBody>
      </p:sp>
      <p:pic>
        <p:nvPicPr>
          <p:cNvPr id="8" name="Picture 7" descr="A picture containing drawing&#10;&#10;Description automatically generated">
            <a:extLst>
              <a:ext uri="{FF2B5EF4-FFF2-40B4-BE49-F238E27FC236}">
                <a16:creationId xmlns:a16="http://schemas.microsoft.com/office/drawing/2014/main" id="{3402AFB9-59C9-4F67-8129-CA6A6EFF25C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25395" y="5181983"/>
            <a:ext cx="1236422" cy="1444752"/>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68D9CC84-BEEC-46F6-880D-296799A7E05A}"/>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6BE3D311-2D5F-4952-A30E-57BFE58BFA04}"/>
              </a:ext>
            </a:extLst>
          </p:cNvPr>
          <p:cNvSpPr>
            <a:spLocks noGrp="1"/>
          </p:cNvSpPr>
          <p:nvPr>
            <p:ph type="dt" sz="half" idx="10"/>
          </p:nvPr>
        </p:nvSpPr>
        <p:spPr/>
        <p:txBody>
          <a:bodyPr/>
          <a:lstStyle>
            <a:lvl1pPr>
              <a:defRPr/>
            </a:lvl1pPr>
          </a:lstStyle>
          <a:p>
            <a:pPr>
              <a:defRPr/>
            </a:pPr>
            <a:fld id="{FA5ECE73-BA50-4891-B98B-A3C42A362EEF}" type="datetimeFigureOut">
              <a:rPr lang="en-US"/>
              <a:pPr>
                <a:defRPr/>
              </a:pPr>
              <a:t>12/15/22</a:t>
            </a:fld>
            <a:endParaRPr lang="en-US"/>
          </a:p>
        </p:txBody>
      </p:sp>
      <p:sp>
        <p:nvSpPr>
          <p:cNvPr id="6" name="Footer Placeholder 4">
            <a:extLst>
              <a:ext uri="{FF2B5EF4-FFF2-40B4-BE49-F238E27FC236}">
                <a16:creationId xmlns:a16="http://schemas.microsoft.com/office/drawing/2014/main" id="{E621CFD6-BEFC-4B5A-8D04-89BEA1D73B66}"/>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88BC9BEA-B6E6-4EA2-8D9C-875CB1E1E5EE}"/>
              </a:ext>
            </a:extLst>
          </p:cNvPr>
          <p:cNvSpPr>
            <a:spLocks noGrp="1"/>
          </p:cNvSpPr>
          <p:nvPr>
            <p:ph type="sldNum" sz="quarter" idx="12"/>
          </p:nvPr>
        </p:nvSpPr>
        <p:spPr/>
        <p:txBody>
          <a:bodyPr/>
          <a:lstStyle>
            <a:lvl1pPr>
              <a:defRPr/>
            </a:lvl1pPr>
          </a:lstStyle>
          <a:p>
            <a:pPr>
              <a:defRPr/>
            </a:pPr>
            <a:fld id="{A4189810-3F9B-42C6-9B1F-32595F550BBD}" type="slidenum">
              <a:rPr lang="en-US"/>
              <a:pPr>
                <a:defRPr/>
              </a:pPr>
              <a:t>‹#›</a:t>
            </a:fld>
            <a:endParaRPr lang="en-US" dirty="0"/>
          </a:p>
        </p:txBody>
      </p:sp>
    </p:spTree>
    <p:extLst>
      <p:ext uri="{BB962C8B-B14F-4D97-AF65-F5344CB8AC3E}">
        <p14:creationId xmlns:p14="http://schemas.microsoft.com/office/powerpoint/2010/main" val="1176807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4F8FB3C9-67BB-481A-9B63-F5C1470EBF86}"/>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B312A7C-995D-44ED-A488-052CAE9145B2}"/>
              </a:ext>
            </a:extLst>
          </p:cNvPr>
          <p:cNvSpPr>
            <a:spLocks noGrp="1"/>
          </p:cNvSpPr>
          <p:nvPr>
            <p:ph type="dt" sz="half" idx="10"/>
          </p:nvPr>
        </p:nvSpPr>
        <p:spPr/>
        <p:txBody>
          <a:bodyPr/>
          <a:lstStyle>
            <a:lvl1pPr>
              <a:defRPr/>
            </a:lvl1pPr>
          </a:lstStyle>
          <a:p>
            <a:pPr>
              <a:defRPr/>
            </a:pPr>
            <a:fld id="{E4881DE9-92A4-4BDD-9F7E-95B57D2FE80D}" type="datetimeFigureOut">
              <a:rPr lang="en-US"/>
              <a:pPr>
                <a:defRPr/>
              </a:pPr>
              <a:t>12/15/22</a:t>
            </a:fld>
            <a:endParaRPr lang="en-US"/>
          </a:p>
        </p:txBody>
      </p:sp>
      <p:sp>
        <p:nvSpPr>
          <p:cNvPr id="6" name="Footer Placeholder 4">
            <a:extLst>
              <a:ext uri="{FF2B5EF4-FFF2-40B4-BE49-F238E27FC236}">
                <a16:creationId xmlns:a16="http://schemas.microsoft.com/office/drawing/2014/main" id="{BF69D448-D1B7-4764-8027-76597F7B0684}"/>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DB78DF08-4035-4A8B-831A-4E438C137600}"/>
              </a:ext>
            </a:extLst>
          </p:cNvPr>
          <p:cNvSpPr>
            <a:spLocks noGrp="1"/>
          </p:cNvSpPr>
          <p:nvPr>
            <p:ph type="sldNum" sz="quarter" idx="12"/>
          </p:nvPr>
        </p:nvSpPr>
        <p:spPr/>
        <p:txBody>
          <a:bodyPr/>
          <a:lstStyle>
            <a:lvl1pPr>
              <a:defRPr/>
            </a:lvl1pPr>
          </a:lstStyle>
          <a:p>
            <a:pPr>
              <a:defRPr/>
            </a:pPr>
            <a:fld id="{BC065E91-1239-425B-8EF5-15B5A165EA90}" type="slidenum">
              <a:rPr lang="en-US"/>
              <a:pPr>
                <a:defRPr/>
              </a:pPr>
              <a:t>‹#›</a:t>
            </a:fld>
            <a:endParaRPr lang="en-US" dirty="0"/>
          </a:p>
        </p:txBody>
      </p:sp>
    </p:spTree>
    <p:extLst>
      <p:ext uri="{BB962C8B-B14F-4D97-AF65-F5344CB8AC3E}">
        <p14:creationId xmlns:p14="http://schemas.microsoft.com/office/powerpoint/2010/main" val="145103079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15">
            <a:extLst>
              <a:ext uri="{FF2B5EF4-FFF2-40B4-BE49-F238E27FC236}">
                <a16:creationId xmlns:a16="http://schemas.microsoft.com/office/drawing/2014/main" id="{30AC8842-8CB8-4985-B07F-C7E8FEC77EEC}"/>
              </a:ext>
            </a:extLst>
          </p:cNvPr>
          <p:cNvSpPr txBox="1">
            <a:spLocks noChangeArrowheads="1"/>
          </p:cNvSpPr>
          <p:nvPr/>
        </p:nvSpPr>
        <p:spPr bwMode="auto">
          <a:xfrm>
            <a:off x="881063" y="49213"/>
            <a:ext cx="40211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n-US" sz="2000">
                <a:solidFill>
                  <a:schemeClr val="bg1"/>
                </a:solidFill>
                <a:latin typeface="Calibri" panose="020F0502020204030204" pitchFamily="34"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1E2F7B5-7B9C-46E9-AF64-31D7A7049F02}"/>
              </a:ext>
            </a:extLst>
          </p:cNvPr>
          <p:cNvSpPr>
            <a:spLocks noGrp="1"/>
          </p:cNvSpPr>
          <p:nvPr>
            <p:ph type="dt" sz="half" idx="10"/>
          </p:nvPr>
        </p:nvSpPr>
        <p:spPr/>
        <p:txBody>
          <a:bodyPr/>
          <a:lstStyle>
            <a:lvl1pPr>
              <a:defRPr/>
            </a:lvl1pPr>
          </a:lstStyle>
          <a:p>
            <a:pPr>
              <a:defRPr/>
            </a:pPr>
            <a:fld id="{3651F965-1E02-4346-99A2-D93290B4937E}" type="datetimeFigureOut">
              <a:rPr lang="en-US"/>
              <a:pPr>
                <a:defRPr/>
              </a:pPr>
              <a:t>12/15/22</a:t>
            </a:fld>
            <a:endParaRPr lang="en-US"/>
          </a:p>
        </p:txBody>
      </p:sp>
      <p:sp>
        <p:nvSpPr>
          <p:cNvPr id="6" name="Footer Placeholder 4">
            <a:extLst>
              <a:ext uri="{FF2B5EF4-FFF2-40B4-BE49-F238E27FC236}">
                <a16:creationId xmlns:a16="http://schemas.microsoft.com/office/drawing/2014/main" id="{FBDE3E54-BE16-4AA4-B826-63629EB2D215}"/>
              </a:ext>
            </a:extLst>
          </p:cNvPr>
          <p:cNvSpPr>
            <a:spLocks noGrp="1"/>
          </p:cNvSpPr>
          <p:nvPr>
            <p:ph type="ftr" sz="quarter" idx="11"/>
          </p:nvPr>
        </p:nvSpPr>
        <p:spPr/>
        <p:txBody>
          <a:bodyPr/>
          <a:lstStyle>
            <a:lvl1pPr>
              <a:defRPr/>
            </a:lvl1pPr>
          </a:lstStyle>
          <a:p>
            <a:pPr>
              <a:defRPr/>
            </a:pPr>
            <a:r>
              <a:rPr lang="en-US"/>
              <a:t>www.nfhs.org</a:t>
            </a:r>
          </a:p>
        </p:txBody>
      </p:sp>
      <p:sp>
        <p:nvSpPr>
          <p:cNvPr id="7" name="Slide Number Placeholder 5">
            <a:extLst>
              <a:ext uri="{FF2B5EF4-FFF2-40B4-BE49-F238E27FC236}">
                <a16:creationId xmlns:a16="http://schemas.microsoft.com/office/drawing/2014/main" id="{1E8AB7D9-20A4-4A16-8C47-9C41E632F20B}"/>
              </a:ext>
            </a:extLst>
          </p:cNvPr>
          <p:cNvSpPr>
            <a:spLocks noGrp="1"/>
          </p:cNvSpPr>
          <p:nvPr>
            <p:ph type="sldNum" sz="quarter" idx="12"/>
          </p:nvPr>
        </p:nvSpPr>
        <p:spPr/>
        <p:txBody>
          <a:bodyPr/>
          <a:lstStyle>
            <a:lvl1pPr>
              <a:defRPr/>
            </a:lvl1pPr>
          </a:lstStyle>
          <a:p>
            <a:pPr>
              <a:defRPr/>
            </a:pPr>
            <a:fld id="{F9A86AC6-DC08-4557-81C1-AD695608F259}" type="slidenum">
              <a:rPr lang="en-US"/>
              <a:pPr>
                <a:defRPr/>
              </a:pPr>
              <a:t>‹#›</a:t>
            </a:fld>
            <a:endParaRPr lang="en-US" dirty="0"/>
          </a:p>
        </p:txBody>
      </p:sp>
    </p:spTree>
    <p:extLst>
      <p:ext uri="{BB962C8B-B14F-4D97-AF65-F5344CB8AC3E}">
        <p14:creationId xmlns:p14="http://schemas.microsoft.com/office/powerpoint/2010/main" val="34227237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ECB911-7872-4C2E-8096-2091801C8128}"/>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6" descr="Students.jpg">
            <a:extLst>
              <a:ext uri="{FF2B5EF4-FFF2-40B4-BE49-F238E27FC236}">
                <a16:creationId xmlns:a16="http://schemas.microsoft.com/office/drawing/2014/main" id="{514FB2DB-0F72-4310-89CB-B4B3253111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5" b="23846"/>
          <a:stretch>
            <a:fillRect/>
          </a:stretch>
        </p:blipFill>
        <p:spPr bwMode="auto">
          <a:xfrm>
            <a:off x="0" y="0"/>
            <a:ext cx="12192000" cy="441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C3E3F0D-55C2-4BDE-B865-3D221E297D23}"/>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B1806022-18A4-42AD-B789-B1EAEF9D6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6956419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secHead" preserve="1">
  <p:cSld name="1_Section Header">
    <p:spTree>
      <p:nvGrpSpPr>
        <p:cNvPr id="1" name=""/>
        <p:cNvGrpSpPr/>
        <p:nvPr/>
      </p:nvGrpSpPr>
      <p:grpSpPr>
        <a:xfrm>
          <a:off x="0" y="0"/>
          <a:ext cx="0" cy="0"/>
          <a:chOff x="0" y="0"/>
          <a:chExt cx="0" cy="0"/>
        </a:xfrm>
      </p:grpSpPr>
      <p:pic>
        <p:nvPicPr>
          <p:cNvPr id="4" name="Picture 3" descr="A baseball player sliding into home plate&#10;&#10;Description automatically generated with medium confidence">
            <a:extLst>
              <a:ext uri="{FF2B5EF4-FFF2-40B4-BE49-F238E27FC236}">
                <a16:creationId xmlns:a16="http://schemas.microsoft.com/office/drawing/2014/main" id="{1AAB6C7F-8C7B-5DBF-B1E5-1B6D7030662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043"/>
            <a:ext cx="12192000" cy="4408510"/>
          </a:xfrm>
          <a:prstGeom prst="rect">
            <a:avLst/>
          </a:prstGeom>
        </p:spPr>
      </p:pic>
      <p:sp>
        <p:nvSpPr>
          <p:cNvPr id="5" name="Rectangle 4">
            <a:extLst>
              <a:ext uri="{FF2B5EF4-FFF2-40B4-BE49-F238E27FC236}">
                <a16:creationId xmlns:a16="http://schemas.microsoft.com/office/drawing/2014/main" id="{9AB99DF4-E1D4-41F3-A88A-65F6601E944D}"/>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Rectangle 5">
            <a:extLst>
              <a:ext uri="{FF2B5EF4-FFF2-40B4-BE49-F238E27FC236}">
                <a16:creationId xmlns:a16="http://schemas.microsoft.com/office/drawing/2014/main" id="{F6993B28-964B-4BD1-A7ED-B598DA92A55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A close up of a sign&#10;&#10;Description automatically generated">
            <a:extLst>
              <a:ext uri="{FF2B5EF4-FFF2-40B4-BE49-F238E27FC236}">
                <a16:creationId xmlns:a16="http://schemas.microsoft.com/office/drawing/2014/main" id="{5F8FCFEA-AFC4-43C6-927D-B033C10785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69563" y="4859338"/>
            <a:ext cx="1260475"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5394418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2_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6B8709B-AC65-4451-8995-7BF369856C47}"/>
              </a:ext>
            </a:extLst>
          </p:cNvPr>
          <p:cNvSpPr/>
          <p:nvPr/>
        </p:nvSpPr>
        <p:spPr>
          <a:xfrm>
            <a:off x="0" y="4413250"/>
            <a:ext cx="12192000" cy="2452688"/>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5" name="Picture 1" descr="Slide18.png">
            <a:extLst>
              <a:ext uri="{FF2B5EF4-FFF2-40B4-BE49-F238E27FC236}">
                <a16:creationId xmlns:a16="http://schemas.microsoft.com/office/drawing/2014/main" id="{82C2F04B-E480-4EA4-ADA6-907F3117507C}"/>
              </a:ext>
            </a:extLst>
          </p:cNvPr>
          <p:cNvPicPr>
            <a:picLocks noChangeAspect="1"/>
          </p:cNvPicPr>
          <p:nvPr/>
        </p:nvPicPr>
        <p:blipFill>
          <a:blip r:embed="rId2">
            <a:extLst>
              <a:ext uri="{28A0092B-C50C-407E-A947-70E740481C1C}">
                <a14:useLocalDpi xmlns:a14="http://schemas.microsoft.com/office/drawing/2010/main" val="0"/>
              </a:ext>
            </a:extLst>
          </a:blip>
          <a:srcRect t="6187" b="51430"/>
          <a:stretch>
            <a:fillRect/>
          </a:stretch>
        </p:blipFill>
        <p:spPr bwMode="auto">
          <a:xfrm>
            <a:off x="0" y="-7938"/>
            <a:ext cx="12192000" cy="442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a:extLst>
              <a:ext uri="{FF2B5EF4-FFF2-40B4-BE49-F238E27FC236}">
                <a16:creationId xmlns:a16="http://schemas.microsoft.com/office/drawing/2014/main" id="{E8555421-2120-413E-AD09-2B94AD52DE6C}"/>
              </a:ext>
            </a:extLst>
          </p:cNvPr>
          <p:cNvSpPr/>
          <p:nvPr/>
        </p:nvSpPr>
        <p:spPr>
          <a:xfrm>
            <a:off x="0" y="2809875"/>
            <a:ext cx="12192000" cy="1609725"/>
          </a:xfrm>
          <a:prstGeom prst="rect">
            <a:avLst/>
          </a:prstGeom>
          <a:solidFill>
            <a:schemeClr val="tx1">
              <a:alpha val="9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7" name="Picture 21" descr="NFHS Network_FC_RGB_Transparent@300.png">
            <a:extLst>
              <a:ext uri="{FF2B5EF4-FFF2-40B4-BE49-F238E27FC236}">
                <a16:creationId xmlns:a16="http://schemas.microsoft.com/office/drawing/2014/main" id="{8F4B864E-AE31-48A1-87B4-A5EA90F2FC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07613" y="4603750"/>
            <a:ext cx="2008187"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963085" y="4406901"/>
            <a:ext cx="8868545" cy="1362075"/>
          </a:xfrm>
        </p:spPr>
        <p:txBody>
          <a:bodyPr anchor="t"/>
          <a:lstStyle>
            <a:lvl1pPr algn="l">
              <a:defRPr sz="4000" b="1" cap="all">
                <a:solidFill>
                  <a:schemeClr val="bg1"/>
                </a:solidFill>
              </a:defRPr>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41156262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54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42856" y="1950045"/>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9795E43-B0A7-4063-B5B0-555BF2B6C2A4}"/>
              </a:ext>
            </a:extLst>
          </p:cNvPr>
          <p:cNvSpPr>
            <a:spLocks noGrp="1"/>
          </p:cNvSpPr>
          <p:nvPr>
            <p:ph type="dt" sz="half" idx="10"/>
          </p:nvPr>
        </p:nvSpPr>
        <p:spPr/>
        <p:txBody>
          <a:bodyPr/>
          <a:lstStyle>
            <a:lvl1pPr>
              <a:defRPr/>
            </a:lvl1pPr>
          </a:lstStyle>
          <a:p>
            <a:pPr>
              <a:defRPr/>
            </a:pPr>
            <a:fld id="{E6E9CBB4-DF59-4F9D-BE01-11301AD6E507}" type="datetimeFigureOut">
              <a:rPr lang="en-US"/>
              <a:pPr>
                <a:defRPr/>
              </a:pPr>
              <a:t>12/15/22</a:t>
            </a:fld>
            <a:endParaRPr lang="en-US"/>
          </a:p>
        </p:txBody>
      </p:sp>
      <p:sp>
        <p:nvSpPr>
          <p:cNvPr id="6" name="Footer Placeholder 5">
            <a:extLst>
              <a:ext uri="{FF2B5EF4-FFF2-40B4-BE49-F238E27FC236}">
                <a16:creationId xmlns:a16="http://schemas.microsoft.com/office/drawing/2014/main" id="{BCFE0333-4ED0-4F2B-9C1E-30F9F91384F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C834C041-771D-4A03-B83B-7C31EBCC315D}"/>
              </a:ext>
            </a:extLst>
          </p:cNvPr>
          <p:cNvSpPr>
            <a:spLocks noGrp="1"/>
          </p:cNvSpPr>
          <p:nvPr>
            <p:ph type="sldNum" sz="quarter" idx="12"/>
          </p:nvPr>
        </p:nvSpPr>
        <p:spPr/>
        <p:txBody>
          <a:bodyPr/>
          <a:lstStyle>
            <a:lvl1pPr>
              <a:defRPr/>
            </a:lvl1pPr>
          </a:lstStyle>
          <a:p>
            <a:pPr>
              <a:defRPr/>
            </a:pPr>
            <a:fld id="{F5674325-6A06-438C-8E62-196336EDDB9C}" type="slidenum">
              <a:rPr lang="en-US"/>
              <a:pPr>
                <a:defRPr/>
              </a:pPr>
              <a:t>‹#›</a:t>
            </a:fld>
            <a:endParaRPr lang="en-US"/>
          </a:p>
        </p:txBody>
      </p:sp>
    </p:spTree>
    <p:extLst>
      <p:ext uri="{BB962C8B-B14F-4D97-AF65-F5344CB8AC3E}">
        <p14:creationId xmlns:p14="http://schemas.microsoft.com/office/powerpoint/2010/main" val="21033197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2715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799908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les Committe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endParaRPr lang="en-US" dirty="0"/>
          </a:p>
        </p:txBody>
      </p:sp>
      <p:sp>
        <p:nvSpPr>
          <p:cNvPr id="4" name="Date Placeholder 3">
            <a:extLst>
              <a:ext uri="{FF2B5EF4-FFF2-40B4-BE49-F238E27FC236}">
                <a16:creationId xmlns:a16="http://schemas.microsoft.com/office/drawing/2014/main" id="{9AA0308C-9CB4-4E6C-A9E3-6D18FA371FCB}"/>
              </a:ext>
            </a:extLst>
          </p:cNvPr>
          <p:cNvSpPr>
            <a:spLocks noGrp="1"/>
          </p:cNvSpPr>
          <p:nvPr>
            <p:ph type="dt" sz="half" idx="10"/>
          </p:nvPr>
        </p:nvSpPr>
        <p:spPr/>
        <p:txBody>
          <a:bodyPr/>
          <a:lstStyle>
            <a:lvl1pPr>
              <a:defRPr/>
            </a:lvl1pPr>
          </a:lstStyle>
          <a:p>
            <a:pPr>
              <a:defRPr/>
            </a:pPr>
            <a:fld id="{53F7ECE1-CB98-4014-ABE8-4890B9756050}" type="datetimeFigureOut">
              <a:rPr lang="en-US"/>
              <a:pPr>
                <a:defRPr/>
              </a:pPr>
              <a:t>12/15/22</a:t>
            </a:fld>
            <a:endParaRPr lang="en-US" dirty="0"/>
          </a:p>
        </p:txBody>
      </p:sp>
      <p:sp>
        <p:nvSpPr>
          <p:cNvPr id="5" name="Footer Placeholder 4">
            <a:extLst>
              <a:ext uri="{FF2B5EF4-FFF2-40B4-BE49-F238E27FC236}">
                <a16:creationId xmlns:a16="http://schemas.microsoft.com/office/drawing/2014/main" id="{C48D0310-4FEF-46D4-B03F-10825C50E381}"/>
              </a:ext>
            </a:extLst>
          </p:cNvPr>
          <p:cNvSpPr>
            <a:spLocks noGrp="1"/>
          </p:cNvSpPr>
          <p:nvPr>
            <p:ph type="ftr" sz="quarter" idx="11"/>
          </p:nvPr>
        </p:nvSpPr>
        <p:spPr/>
        <p:txBody>
          <a:bodyPr/>
          <a:lstStyle>
            <a:lvl1pPr>
              <a:defRPr/>
            </a:lvl1pPr>
          </a:lstStyle>
          <a:p>
            <a:pPr>
              <a:defRPr/>
            </a:pPr>
            <a:r>
              <a:rPr lang="en-US"/>
              <a:t>www.nfhs.org</a:t>
            </a:r>
          </a:p>
        </p:txBody>
      </p:sp>
      <p:sp>
        <p:nvSpPr>
          <p:cNvPr id="6" name="Slide Number Placeholder 5">
            <a:extLst>
              <a:ext uri="{FF2B5EF4-FFF2-40B4-BE49-F238E27FC236}">
                <a16:creationId xmlns:a16="http://schemas.microsoft.com/office/drawing/2014/main" id="{22C77477-85F9-4051-8C82-258D2454B8BB}"/>
              </a:ext>
            </a:extLst>
          </p:cNvPr>
          <p:cNvSpPr>
            <a:spLocks noGrp="1"/>
          </p:cNvSpPr>
          <p:nvPr>
            <p:ph type="sldNum" sz="quarter" idx="12"/>
          </p:nvPr>
        </p:nvSpPr>
        <p:spPr/>
        <p:txBody>
          <a:bodyPr/>
          <a:lstStyle>
            <a:lvl1pPr>
              <a:defRPr/>
            </a:lvl1pPr>
          </a:lstStyle>
          <a:p>
            <a:pPr>
              <a:defRPr/>
            </a:pPr>
            <a:fld id="{9F268DF8-192B-4E49-AB2D-95B9ABDA877D}" type="slidenum">
              <a:rPr lang="en-US"/>
              <a:pPr>
                <a:defRPr/>
              </a:pPr>
              <a:t>‹#›</a:t>
            </a:fld>
            <a:endParaRPr lang="en-US" dirty="0"/>
          </a:p>
        </p:txBody>
      </p:sp>
      <p:sp>
        <p:nvSpPr>
          <p:cNvPr id="7" name="Picture Placeholder 7">
            <a:extLst>
              <a:ext uri="{FF2B5EF4-FFF2-40B4-BE49-F238E27FC236}">
                <a16:creationId xmlns:a16="http://schemas.microsoft.com/office/drawing/2014/main" id="{41C07A38-3151-4187-A15D-B39250318ED2}"/>
              </a:ext>
            </a:extLst>
          </p:cNvPr>
          <p:cNvSpPr>
            <a:spLocks noGrp="1"/>
          </p:cNvSpPr>
          <p:nvPr>
            <p:ph type="pic" sz="quarter" idx="13"/>
          </p:nvPr>
        </p:nvSpPr>
        <p:spPr>
          <a:xfrm>
            <a:off x="1947390" y="2307986"/>
            <a:ext cx="1051560" cy="1234440"/>
          </a:xfrm>
        </p:spPr>
        <p:txBody>
          <a:bodyPr/>
          <a:lstStyle>
            <a:lvl1pPr>
              <a:defRPr sz="1000"/>
            </a:lvl1pPr>
          </a:lstStyle>
          <a:p>
            <a:r>
              <a:rPr lang="en-US"/>
              <a:t>Click icon to add picture</a:t>
            </a:r>
            <a:endParaRPr lang="en-US" dirty="0"/>
          </a:p>
        </p:txBody>
      </p:sp>
      <p:sp>
        <p:nvSpPr>
          <p:cNvPr id="8" name="Picture Placeholder 7">
            <a:extLst>
              <a:ext uri="{FF2B5EF4-FFF2-40B4-BE49-F238E27FC236}">
                <a16:creationId xmlns:a16="http://schemas.microsoft.com/office/drawing/2014/main" id="{85A6B223-FC34-4A5C-911E-C24D04E7CFFD}"/>
              </a:ext>
            </a:extLst>
          </p:cNvPr>
          <p:cNvSpPr>
            <a:spLocks noGrp="1"/>
          </p:cNvSpPr>
          <p:nvPr>
            <p:ph type="pic" sz="quarter" idx="14"/>
          </p:nvPr>
        </p:nvSpPr>
        <p:spPr>
          <a:xfrm>
            <a:off x="3114674" y="2306767"/>
            <a:ext cx="1051560" cy="1234440"/>
          </a:xfrm>
        </p:spPr>
        <p:txBody>
          <a:bodyPr/>
          <a:lstStyle>
            <a:lvl1pPr>
              <a:defRPr sz="1000"/>
            </a:lvl1pPr>
          </a:lstStyle>
          <a:p>
            <a:r>
              <a:rPr lang="en-US"/>
              <a:t>Click icon to add picture</a:t>
            </a:r>
            <a:endParaRPr lang="en-US" dirty="0"/>
          </a:p>
        </p:txBody>
      </p:sp>
      <p:sp>
        <p:nvSpPr>
          <p:cNvPr id="9" name="Picture Placeholder 7">
            <a:extLst>
              <a:ext uri="{FF2B5EF4-FFF2-40B4-BE49-F238E27FC236}">
                <a16:creationId xmlns:a16="http://schemas.microsoft.com/office/drawing/2014/main" id="{B6E42FB0-6743-491E-88B5-2F35A08BA59B}"/>
              </a:ext>
            </a:extLst>
          </p:cNvPr>
          <p:cNvSpPr>
            <a:spLocks noGrp="1"/>
          </p:cNvSpPr>
          <p:nvPr>
            <p:ph type="pic" sz="quarter" idx="15"/>
          </p:nvPr>
        </p:nvSpPr>
        <p:spPr>
          <a:xfrm>
            <a:off x="4281800" y="2306767"/>
            <a:ext cx="1051560" cy="1234440"/>
          </a:xfrm>
        </p:spPr>
        <p:txBody>
          <a:bodyPr/>
          <a:lstStyle>
            <a:lvl1pPr>
              <a:defRPr sz="1000"/>
            </a:lvl1pPr>
          </a:lstStyle>
          <a:p>
            <a:r>
              <a:rPr lang="en-US"/>
              <a:t>Click icon to add picture</a:t>
            </a:r>
            <a:endParaRPr lang="en-US" dirty="0"/>
          </a:p>
        </p:txBody>
      </p:sp>
      <p:sp>
        <p:nvSpPr>
          <p:cNvPr id="10" name="Picture Placeholder 7">
            <a:extLst>
              <a:ext uri="{FF2B5EF4-FFF2-40B4-BE49-F238E27FC236}">
                <a16:creationId xmlns:a16="http://schemas.microsoft.com/office/drawing/2014/main" id="{DEF4A9DF-3140-4B74-9668-7D7E4EC06F3F}"/>
              </a:ext>
            </a:extLst>
          </p:cNvPr>
          <p:cNvSpPr>
            <a:spLocks noGrp="1"/>
          </p:cNvSpPr>
          <p:nvPr>
            <p:ph type="pic" sz="quarter" idx="16"/>
          </p:nvPr>
        </p:nvSpPr>
        <p:spPr>
          <a:xfrm>
            <a:off x="5448926" y="2306767"/>
            <a:ext cx="1051560" cy="1234440"/>
          </a:xfrm>
        </p:spPr>
        <p:txBody>
          <a:bodyPr/>
          <a:lstStyle>
            <a:lvl1pPr>
              <a:defRPr sz="1000"/>
            </a:lvl1pPr>
          </a:lstStyle>
          <a:p>
            <a:r>
              <a:rPr lang="en-US"/>
              <a:t>Click icon to add picture</a:t>
            </a:r>
            <a:endParaRPr lang="en-US" dirty="0"/>
          </a:p>
        </p:txBody>
      </p:sp>
      <p:sp>
        <p:nvSpPr>
          <p:cNvPr id="11" name="Picture Placeholder 7">
            <a:extLst>
              <a:ext uri="{FF2B5EF4-FFF2-40B4-BE49-F238E27FC236}">
                <a16:creationId xmlns:a16="http://schemas.microsoft.com/office/drawing/2014/main" id="{27BE3ADA-1D25-4285-87C8-580EDAE97CB4}"/>
              </a:ext>
            </a:extLst>
          </p:cNvPr>
          <p:cNvSpPr>
            <a:spLocks noGrp="1"/>
          </p:cNvSpPr>
          <p:nvPr>
            <p:ph type="pic" sz="quarter" idx="17"/>
          </p:nvPr>
        </p:nvSpPr>
        <p:spPr>
          <a:xfrm>
            <a:off x="6609972" y="2306767"/>
            <a:ext cx="1051560" cy="1234440"/>
          </a:xfrm>
        </p:spPr>
        <p:txBody>
          <a:bodyPr/>
          <a:lstStyle>
            <a:lvl1pPr>
              <a:defRPr sz="1000"/>
            </a:lvl1pPr>
          </a:lstStyle>
          <a:p>
            <a:r>
              <a:rPr lang="en-US"/>
              <a:t>Click icon to add picture</a:t>
            </a:r>
            <a:endParaRPr lang="en-US" dirty="0"/>
          </a:p>
        </p:txBody>
      </p:sp>
      <p:sp>
        <p:nvSpPr>
          <p:cNvPr id="12" name="Picture Placeholder 7">
            <a:extLst>
              <a:ext uri="{FF2B5EF4-FFF2-40B4-BE49-F238E27FC236}">
                <a16:creationId xmlns:a16="http://schemas.microsoft.com/office/drawing/2014/main" id="{36931D3C-26F3-4EAD-B49C-F147E5932A09}"/>
              </a:ext>
            </a:extLst>
          </p:cNvPr>
          <p:cNvSpPr>
            <a:spLocks noGrp="1"/>
          </p:cNvSpPr>
          <p:nvPr>
            <p:ph type="pic" sz="quarter" idx="18"/>
          </p:nvPr>
        </p:nvSpPr>
        <p:spPr>
          <a:xfrm>
            <a:off x="7771018" y="2302745"/>
            <a:ext cx="1051560" cy="1234440"/>
          </a:xfrm>
        </p:spPr>
        <p:txBody>
          <a:bodyPr/>
          <a:lstStyle>
            <a:lvl1pPr>
              <a:defRPr sz="1000"/>
            </a:lvl1pPr>
          </a:lstStyle>
          <a:p>
            <a:r>
              <a:rPr lang="en-US"/>
              <a:t>Click icon to add picture</a:t>
            </a:r>
            <a:endParaRPr lang="en-US" dirty="0"/>
          </a:p>
        </p:txBody>
      </p:sp>
      <p:sp>
        <p:nvSpPr>
          <p:cNvPr id="13" name="Picture Placeholder 7">
            <a:extLst>
              <a:ext uri="{FF2B5EF4-FFF2-40B4-BE49-F238E27FC236}">
                <a16:creationId xmlns:a16="http://schemas.microsoft.com/office/drawing/2014/main" id="{0D82E5F0-F99D-4860-9376-386CC243EFC6}"/>
              </a:ext>
            </a:extLst>
          </p:cNvPr>
          <p:cNvSpPr>
            <a:spLocks noGrp="1"/>
          </p:cNvSpPr>
          <p:nvPr>
            <p:ph type="pic" sz="quarter" idx="19"/>
          </p:nvPr>
        </p:nvSpPr>
        <p:spPr>
          <a:xfrm>
            <a:off x="8938146" y="2306767"/>
            <a:ext cx="1051560" cy="1234440"/>
          </a:xfrm>
        </p:spPr>
        <p:txBody>
          <a:bodyPr/>
          <a:lstStyle>
            <a:lvl1pPr>
              <a:defRPr sz="1000"/>
            </a:lvl1pPr>
          </a:lstStyle>
          <a:p>
            <a:r>
              <a:rPr lang="en-US"/>
              <a:t>Click icon to add picture</a:t>
            </a:r>
            <a:endParaRPr lang="en-US" dirty="0"/>
          </a:p>
        </p:txBody>
      </p:sp>
      <p:sp>
        <p:nvSpPr>
          <p:cNvPr id="14" name="Picture Placeholder 7">
            <a:extLst>
              <a:ext uri="{FF2B5EF4-FFF2-40B4-BE49-F238E27FC236}">
                <a16:creationId xmlns:a16="http://schemas.microsoft.com/office/drawing/2014/main" id="{566D4066-CFD0-4992-A303-5EBAB83E73DA}"/>
              </a:ext>
            </a:extLst>
          </p:cNvPr>
          <p:cNvSpPr>
            <a:spLocks noGrp="1"/>
          </p:cNvSpPr>
          <p:nvPr>
            <p:ph type="pic" sz="quarter" idx="20"/>
          </p:nvPr>
        </p:nvSpPr>
        <p:spPr>
          <a:xfrm>
            <a:off x="10119898" y="2302745"/>
            <a:ext cx="1051560" cy="1234440"/>
          </a:xfrm>
        </p:spPr>
        <p:txBody>
          <a:bodyPr/>
          <a:lstStyle>
            <a:lvl1pPr>
              <a:defRPr sz="1000"/>
            </a:lvl1pPr>
          </a:lstStyle>
          <a:p>
            <a:r>
              <a:rPr lang="en-US"/>
              <a:t>Click icon to add picture</a:t>
            </a:r>
            <a:endParaRPr lang="en-US" dirty="0"/>
          </a:p>
        </p:txBody>
      </p:sp>
      <p:sp>
        <p:nvSpPr>
          <p:cNvPr id="15" name="Text Placeholder 42">
            <a:extLst>
              <a:ext uri="{FF2B5EF4-FFF2-40B4-BE49-F238E27FC236}">
                <a16:creationId xmlns:a16="http://schemas.microsoft.com/office/drawing/2014/main" id="{EE53C0DE-A22A-482A-B0B4-ADCA2DB7C789}"/>
              </a:ext>
            </a:extLst>
          </p:cNvPr>
          <p:cNvSpPr>
            <a:spLocks noGrp="1"/>
          </p:cNvSpPr>
          <p:nvPr>
            <p:ph type="body" sz="quarter" idx="21" hasCustomPrompt="1"/>
          </p:nvPr>
        </p:nvSpPr>
        <p:spPr>
          <a:xfrm>
            <a:off x="1948025" y="357998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6" name="Text Placeholder 42">
            <a:extLst>
              <a:ext uri="{FF2B5EF4-FFF2-40B4-BE49-F238E27FC236}">
                <a16:creationId xmlns:a16="http://schemas.microsoft.com/office/drawing/2014/main" id="{EA59132B-839F-4B3E-898F-4B55B3E3B485}"/>
              </a:ext>
            </a:extLst>
          </p:cNvPr>
          <p:cNvSpPr>
            <a:spLocks noGrp="1"/>
          </p:cNvSpPr>
          <p:nvPr>
            <p:ph type="body" sz="quarter" idx="22" hasCustomPrompt="1"/>
          </p:nvPr>
        </p:nvSpPr>
        <p:spPr>
          <a:xfrm>
            <a:off x="3114674"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7" name="Text Placeholder 42">
            <a:extLst>
              <a:ext uri="{FF2B5EF4-FFF2-40B4-BE49-F238E27FC236}">
                <a16:creationId xmlns:a16="http://schemas.microsoft.com/office/drawing/2014/main" id="{C88C9F07-DD7E-46CC-911A-F1572284E288}"/>
              </a:ext>
            </a:extLst>
          </p:cNvPr>
          <p:cNvSpPr>
            <a:spLocks noGrp="1"/>
          </p:cNvSpPr>
          <p:nvPr>
            <p:ph type="body" sz="quarter" idx="23" hasCustomPrompt="1"/>
          </p:nvPr>
        </p:nvSpPr>
        <p:spPr>
          <a:xfrm>
            <a:off x="4285915"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8" name="Text Placeholder 42">
            <a:extLst>
              <a:ext uri="{FF2B5EF4-FFF2-40B4-BE49-F238E27FC236}">
                <a16:creationId xmlns:a16="http://schemas.microsoft.com/office/drawing/2014/main" id="{CEA7308F-DCC7-4ECB-B924-E08C5C48A42B}"/>
              </a:ext>
            </a:extLst>
          </p:cNvPr>
          <p:cNvSpPr>
            <a:spLocks noGrp="1"/>
          </p:cNvSpPr>
          <p:nvPr>
            <p:ph type="body" sz="quarter" idx="24" hasCustomPrompt="1"/>
          </p:nvPr>
        </p:nvSpPr>
        <p:spPr>
          <a:xfrm>
            <a:off x="5449561" y="3577502"/>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19" name="Text Placeholder 42">
            <a:extLst>
              <a:ext uri="{FF2B5EF4-FFF2-40B4-BE49-F238E27FC236}">
                <a16:creationId xmlns:a16="http://schemas.microsoft.com/office/drawing/2014/main" id="{C716AE63-04E1-4B07-A751-52DF5E81ECE5}"/>
              </a:ext>
            </a:extLst>
          </p:cNvPr>
          <p:cNvSpPr>
            <a:spLocks noGrp="1"/>
          </p:cNvSpPr>
          <p:nvPr>
            <p:ph type="body" sz="quarter" idx="25" hasCustomPrompt="1"/>
          </p:nvPr>
        </p:nvSpPr>
        <p:spPr>
          <a:xfrm>
            <a:off x="6609972"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0" name="Text Placeholder 42">
            <a:extLst>
              <a:ext uri="{FF2B5EF4-FFF2-40B4-BE49-F238E27FC236}">
                <a16:creationId xmlns:a16="http://schemas.microsoft.com/office/drawing/2014/main" id="{8E7D6D53-8B11-4FEF-A375-31FF1D90AC91}"/>
              </a:ext>
            </a:extLst>
          </p:cNvPr>
          <p:cNvSpPr>
            <a:spLocks noGrp="1"/>
          </p:cNvSpPr>
          <p:nvPr>
            <p:ph type="body" sz="quarter" idx="26" hasCustomPrompt="1"/>
          </p:nvPr>
        </p:nvSpPr>
        <p:spPr>
          <a:xfrm>
            <a:off x="7771653"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1" name="Text Placeholder 42">
            <a:extLst>
              <a:ext uri="{FF2B5EF4-FFF2-40B4-BE49-F238E27FC236}">
                <a16:creationId xmlns:a16="http://schemas.microsoft.com/office/drawing/2014/main" id="{6A34A385-80F7-4E38-83B4-9C6E0F545D95}"/>
              </a:ext>
            </a:extLst>
          </p:cNvPr>
          <p:cNvSpPr>
            <a:spLocks noGrp="1"/>
          </p:cNvSpPr>
          <p:nvPr>
            <p:ph type="body" sz="quarter" idx="27" hasCustomPrompt="1"/>
          </p:nvPr>
        </p:nvSpPr>
        <p:spPr>
          <a:xfrm>
            <a:off x="8941331"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2" name="Text Placeholder 42">
            <a:extLst>
              <a:ext uri="{FF2B5EF4-FFF2-40B4-BE49-F238E27FC236}">
                <a16:creationId xmlns:a16="http://schemas.microsoft.com/office/drawing/2014/main" id="{C229CF8C-7E87-4CBD-985F-B237315EC3A7}"/>
              </a:ext>
            </a:extLst>
          </p:cNvPr>
          <p:cNvSpPr>
            <a:spLocks noGrp="1"/>
          </p:cNvSpPr>
          <p:nvPr>
            <p:ph type="body" sz="quarter" idx="28" hasCustomPrompt="1"/>
          </p:nvPr>
        </p:nvSpPr>
        <p:spPr>
          <a:xfrm>
            <a:off x="10125034" y="3577501"/>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23" name="Picture Placeholder 7">
            <a:extLst>
              <a:ext uri="{FF2B5EF4-FFF2-40B4-BE49-F238E27FC236}">
                <a16:creationId xmlns:a16="http://schemas.microsoft.com/office/drawing/2014/main" id="{989CDF29-1BB9-4721-8D9B-D7470ACE0B65}"/>
              </a:ext>
            </a:extLst>
          </p:cNvPr>
          <p:cNvSpPr>
            <a:spLocks noGrp="1"/>
          </p:cNvSpPr>
          <p:nvPr>
            <p:ph type="pic" sz="quarter" idx="29"/>
          </p:nvPr>
        </p:nvSpPr>
        <p:spPr>
          <a:xfrm>
            <a:off x="1947390" y="4268640"/>
            <a:ext cx="1051560" cy="1234440"/>
          </a:xfrm>
        </p:spPr>
        <p:txBody>
          <a:bodyPr/>
          <a:lstStyle>
            <a:lvl1pPr>
              <a:defRPr sz="1000"/>
            </a:lvl1pPr>
          </a:lstStyle>
          <a:p>
            <a:r>
              <a:rPr lang="en-US"/>
              <a:t>Click icon to add picture</a:t>
            </a:r>
            <a:endParaRPr lang="en-US" dirty="0"/>
          </a:p>
        </p:txBody>
      </p:sp>
      <p:sp>
        <p:nvSpPr>
          <p:cNvPr id="24" name="Picture Placeholder 7">
            <a:extLst>
              <a:ext uri="{FF2B5EF4-FFF2-40B4-BE49-F238E27FC236}">
                <a16:creationId xmlns:a16="http://schemas.microsoft.com/office/drawing/2014/main" id="{2347026D-61DA-44B9-9A3F-09D4D5961E71}"/>
              </a:ext>
            </a:extLst>
          </p:cNvPr>
          <p:cNvSpPr>
            <a:spLocks noGrp="1"/>
          </p:cNvSpPr>
          <p:nvPr>
            <p:ph type="pic" sz="quarter" idx="30"/>
          </p:nvPr>
        </p:nvSpPr>
        <p:spPr>
          <a:xfrm>
            <a:off x="3114674" y="4267421"/>
            <a:ext cx="1051560" cy="1234440"/>
          </a:xfrm>
        </p:spPr>
        <p:txBody>
          <a:bodyPr/>
          <a:lstStyle>
            <a:lvl1pPr>
              <a:defRPr sz="1000"/>
            </a:lvl1pPr>
          </a:lstStyle>
          <a:p>
            <a:r>
              <a:rPr lang="en-US"/>
              <a:t>Click icon to add picture</a:t>
            </a:r>
            <a:endParaRPr lang="en-US" dirty="0"/>
          </a:p>
        </p:txBody>
      </p:sp>
      <p:sp>
        <p:nvSpPr>
          <p:cNvPr id="25" name="Picture Placeholder 7">
            <a:extLst>
              <a:ext uri="{FF2B5EF4-FFF2-40B4-BE49-F238E27FC236}">
                <a16:creationId xmlns:a16="http://schemas.microsoft.com/office/drawing/2014/main" id="{D8AD73F0-C0B1-441D-B728-3212A9CC19BE}"/>
              </a:ext>
            </a:extLst>
          </p:cNvPr>
          <p:cNvSpPr>
            <a:spLocks noGrp="1"/>
          </p:cNvSpPr>
          <p:nvPr>
            <p:ph type="pic" sz="quarter" idx="31"/>
          </p:nvPr>
        </p:nvSpPr>
        <p:spPr>
          <a:xfrm>
            <a:off x="4281800" y="4267421"/>
            <a:ext cx="1051560" cy="1234440"/>
          </a:xfrm>
        </p:spPr>
        <p:txBody>
          <a:bodyPr/>
          <a:lstStyle>
            <a:lvl1pPr>
              <a:defRPr sz="1000"/>
            </a:lvl1pPr>
          </a:lstStyle>
          <a:p>
            <a:r>
              <a:rPr lang="en-US"/>
              <a:t>Click icon to add picture</a:t>
            </a:r>
            <a:endParaRPr lang="en-US" dirty="0"/>
          </a:p>
        </p:txBody>
      </p:sp>
      <p:sp>
        <p:nvSpPr>
          <p:cNvPr id="26" name="Picture Placeholder 7">
            <a:extLst>
              <a:ext uri="{FF2B5EF4-FFF2-40B4-BE49-F238E27FC236}">
                <a16:creationId xmlns:a16="http://schemas.microsoft.com/office/drawing/2014/main" id="{0EF512FE-C5A5-4B7E-BBC6-0DB50E8B3572}"/>
              </a:ext>
            </a:extLst>
          </p:cNvPr>
          <p:cNvSpPr>
            <a:spLocks noGrp="1"/>
          </p:cNvSpPr>
          <p:nvPr>
            <p:ph type="pic" sz="quarter" idx="32"/>
          </p:nvPr>
        </p:nvSpPr>
        <p:spPr>
          <a:xfrm>
            <a:off x="5448926" y="4267421"/>
            <a:ext cx="1051560" cy="1234440"/>
          </a:xfrm>
        </p:spPr>
        <p:txBody>
          <a:bodyPr/>
          <a:lstStyle>
            <a:lvl1pPr>
              <a:defRPr sz="1000"/>
            </a:lvl1pPr>
          </a:lstStyle>
          <a:p>
            <a:r>
              <a:rPr lang="en-US"/>
              <a:t>Click icon to add picture</a:t>
            </a:r>
            <a:endParaRPr lang="en-US" dirty="0"/>
          </a:p>
        </p:txBody>
      </p:sp>
      <p:sp>
        <p:nvSpPr>
          <p:cNvPr id="27" name="Picture Placeholder 7">
            <a:extLst>
              <a:ext uri="{FF2B5EF4-FFF2-40B4-BE49-F238E27FC236}">
                <a16:creationId xmlns:a16="http://schemas.microsoft.com/office/drawing/2014/main" id="{2F9138E5-166F-497A-A9E3-22F5BEEA378F}"/>
              </a:ext>
            </a:extLst>
          </p:cNvPr>
          <p:cNvSpPr>
            <a:spLocks noGrp="1"/>
          </p:cNvSpPr>
          <p:nvPr>
            <p:ph type="pic" sz="quarter" idx="33"/>
          </p:nvPr>
        </p:nvSpPr>
        <p:spPr>
          <a:xfrm>
            <a:off x="6609972" y="4267421"/>
            <a:ext cx="1051560" cy="1234440"/>
          </a:xfrm>
        </p:spPr>
        <p:txBody>
          <a:bodyPr/>
          <a:lstStyle>
            <a:lvl1pPr>
              <a:defRPr sz="1000"/>
            </a:lvl1pPr>
          </a:lstStyle>
          <a:p>
            <a:r>
              <a:rPr lang="en-US"/>
              <a:t>Click icon to add picture</a:t>
            </a:r>
            <a:endParaRPr lang="en-US" dirty="0"/>
          </a:p>
        </p:txBody>
      </p:sp>
      <p:sp>
        <p:nvSpPr>
          <p:cNvPr id="28" name="Picture Placeholder 7">
            <a:extLst>
              <a:ext uri="{FF2B5EF4-FFF2-40B4-BE49-F238E27FC236}">
                <a16:creationId xmlns:a16="http://schemas.microsoft.com/office/drawing/2014/main" id="{AFEA0467-1196-46F4-B8BB-F984286AFE74}"/>
              </a:ext>
            </a:extLst>
          </p:cNvPr>
          <p:cNvSpPr>
            <a:spLocks noGrp="1"/>
          </p:cNvSpPr>
          <p:nvPr>
            <p:ph type="pic" sz="quarter" idx="34"/>
          </p:nvPr>
        </p:nvSpPr>
        <p:spPr>
          <a:xfrm>
            <a:off x="7771018" y="4263399"/>
            <a:ext cx="1051560" cy="1234440"/>
          </a:xfrm>
        </p:spPr>
        <p:txBody>
          <a:bodyPr/>
          <a:lstStyle>
            <a:lvl1pPr>
              <a:defRPr sz="1000"/>
            </a:lvl1pPr>
          </a:lstStyle>
          <a:p>
            <a:r>
              <a:rPr lang="en-US"/>
              <a:t>Click icon to add picture</a:t>
            </a:r>
            <a:endParaRPr lang="en-US" dirty="0"/>
          </a:p>
        </p:txBody>
      </p:sp>
      <p:sp>
        <p:nvSpPr>
          <p:cNvPr id="29" name="Picture Placeholder 7">
            <a:extLst>
              <a:ext uri="{FF2B5EF4-FFF2-40B4-BE49-F238E27FC236}">
                <a16:creationId xmlns:a16="http://schemas.microsoft.com/office/drawing/2014/main" id="{138BEDD8-9F32-4A60-AC2E-3DB025622685}"/>
              </a:ext>
            </a:extLst>
          </p:cNvPr>
          <p:cNvSpPr>
            <a:spLocks noGrp="1"/>
          </p:cNvSpPr>
          <p:nvPr>
            <p:ph type="pic" sz="quarter" idx="35"/>
          </p:nvPr>
        </p:nvSpPr>
        <p:spPr>
          <a:xfrm>
            <a:off x="8938146" y="4267421"/>
            <a:ext cx="1051560" cy="1234440"/>
          </a:xfrm>
        </p:spPr>
        <p:txBody>
          <a:bodyPr/>
          <a:lstStyle>
            <a:lvl1pPr>
              <a:defRPr sz="1000"/>
            </a:lvl1pPr>
          </a:lstStyle>
          <a:p>
            <a:r>
              <a:rPr lang="en-US"/>
              <a:t>Click icon to add picture</a:t>
            </a:r>
            <a:endParaRPr lang="en-US" dirty="0"/>
          </a:p>
        </p:txBody>
      </p:sp>
      <p:sp>
        <p:nvSpPr>
          <p:cNvPr id="30" name="Picture Placeholder 7">
            <a:extLst>
              <a:ext uri="{FF2B5EF4-FFF2-40B4-BE49-F238E27FC236}">
                <a16:creationId xmlns:a16="http://schemas.microsoft.com/office/drawing/2014/main" id="{E9EE57F2-64F3-4064-90D9-BB619B81FAF6}"/>
              </a:ext>
            </a:extLst>
          </p:cNvPr>
          <p:cNvSpPr>
            <a:spLocks noGrp="1"/>
          </p:cNvSpPr>
          <p:nvPr>
            <p:ph type="pic" sz="quarter" idx="36"/>
          </p:nvPr>
        </p:nvSpPr>
        <p:spPr>
          <a:xfrm>
            <a:off x="10119898" y="4263399"/>
            <a:ext cx="1051560" cy="1234440"/>
          </a:xfrm>
        </p:spPr>
        <p:txBody>
          <a:bodyPr/>
          <a:lstStyle>
            <a:lvl1pPr>
              <a:defRPr sz="1000"/>
            </a:lvl1pPr>
          </a:lstStyle>
          <a:p>
            <a:r>
              <a:rPr lang="en-US"/>
              <a:t>Click icon to add picture</a:t>
            </a:r>
            <a:endParaRPr lang="en-US" dirty="0"/>
          </a:p>
        </p:txBody>
      </p:sp>
      <p:sp>
        <p:nvSpPr>
          <p:cNvPr id="31" name="Text Placeholder 42">
            <a:extLst>
              <a:ext uri="{FF2B5EF4-FFF2-40B4-BE49-F238E27FC236}">
                <a16:creationId xmlns:a16="http://schemas.microsoft.com/office/drawing/2014/main" id="{2D951F0E-28FA-4EE0-8CCF-6CA2A4A4951F}"/>
              </a:ext>
            </a:extLst>
          </p:cNvPr>
          <p:cNvSpPr>
            <a:spLocks noGrp="1"/>
          </p:cNvSpPr>
          <p:nvPr>
            <p:ph type="body" sz="quarter" idx="37" hasCustomPrompt="1"/>
          </p:nvPr>
        </p:nvSpPr>
        <p:spPr>
          <a:xfrm>
            <a:off x="1948025" y="554063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2" name="Text Placeholder 42">
            <a:extLst>
              <a:ext uri="{FF2B5EF4-FFF2-40B4-BE49-F238E27FC236}">
                <a16:creationId xmlns:a16="http://schemas.microsoft.com/office/drawing/2014/main" id="{5DD9C78E-C4E3-45C5-919F-A43410472F30}"/>
              </a:ext>
            </a:extLst>
          </p:cNvPr>
          <p:cNvSpPr>
            <a:spLocks noGrp="1"/>
          </p:cNvSpPr>
          <p:nvPr>
            <p:ph type="body" sz="quarter" idx="38" hasCustomPrompt="1"/>
          </p:nvPr>
        </p:nvSpPr>
        <p:spPr>
          <a:xfrm>
            <a:off x="3114674"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3" name="Text Placeholder 42">
            <a:extLst>
              <a:ext uri="{FF2B5EF4-FFF2-40B4-BE49-F238E27FC236}">
                <a16:creationId xmlns:a16="http://schemas.microsoft.com/office/drawing/2014/main" id="{DF1AD41A-C060-4D57-B29D-6B92461A31BA}"/>
              </a:ext>
            </a:extLst>
          </p:cNvPr>
          <p:cNvSpPr>
            <a:spLocks noGrp="1"/>
          </p:cNvSpPr>
          <p:nvPr>
            <p:ph type="body" sz="quarter" idx="39" hasCustomPrompt="1"/>
          </p:nvPr>
        </p:nvSpPr>
        <p:spPr>
          <a:xfrm>
            <a:off x="4285915"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4" name="Text Placeholder 42">
            <a:extLst>
              <a:ext uri="{FF2B5EF4-FFF2-40B4-BE49-F238E27FC236}">
                <a16:creationId xmlns:a16="http://schemas.microsoft.com/office/drawing/2014/main" id="{A8F0E0B1-302C-4071-960A-C0DE79FC4CAB}"/>
              </a:ext>
            </a:extLst>
          </p:cNvPr>
          <p:cNvSpPr>
            <a:spLocks noGrp="1"/>
          </p:cNvSpPr>
          <p:nvPr>
            <p:ph type="body" sz="quarter" idx="40" hasCustomPrompt="1"/>
          </p:nvPr>
        </p:nvSpPr>
        <p:spPr>
          <a:xfrm>
            <a:off x="5449561" y="5538156"/>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5" name="Text Placeholder 42">
            <a:extLst>
              <a:ext uri="{FF2B5EF4-FFF2-40B4-BE49-F238E27FC236}">
                <a16:creationId xmlns:a16="http://schemas.microsoft.com/office/drawing/2014/main" id="{5AFBD3CE-73A5-4367-95F8-2860FC9DDA36}"/>
              </a:ext>
            </a:extLst>
          </p:cNvPr>
          <p:cNvSpPr>
            <a:spLocks noGrp="1"/>
          </p:cNvSpPr>
          <p:nvPr>
            <p:ph type="body" sz="quarter" idx="41" hasCustomPrompt="1"/>
          </p:nvPr>
        </p:nvSpPr>
        <p:spPr>
          <a:xfrm>
            <a:off x="6609972"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6" name="Text Placeholder 42">
            <a:extLst>
              <a:ext uri="{FF2B5EF4-FFF2-40B4-BE49-F238E27FC236}">
                <a16:creationId xmlns:a16="http://schemas.microsoft.com/office/drawing/2014/main" id="{8610F160-E744-40E4-B3B5-B7520962F8B1}"/>
              </a:ext>
            </a:extLst>
          </p:cNvPr>
          <p:cNvSpPr>
            <a:spLocks noGrp="1"/>
          </p:cNvSpPr>
          <p:nvPr>
            <p:ph type="body" sz="quarter" idx="42" hasCustomPrompt="1"/>
          </p:nvPr>
        </p:nvSpPr>
        <p:spPr>
          <a:xfrm>
            <a:off x="7771653"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7" name="Text Placeholder 42">
            <a:extLst>
              <a:ext uri="{FF2B5EF4-FFF2-40B4-BE49-F238E27FC236}">
                <a16:creationId xmlns:a16="http://schemas.microsoft.com/office/drawing/2014/main" id="{E25E431A-9D99-4E9A-B4B7-AEB45B18FDE6}"/>
              </a:ext>
            </a:extLst>
          </p:cNvPr>
          <p:cNvSpPr>
            <a:spLocks noGrp="1"/>
          </p:cNvSpPr>
          <p:nvPr>
            <p:ph type="body" sz="quarter" idx="43" hasCustomPrompt="1"/>
          </p:nvPr>
        </p:nvSpPr>
        <p:spPr>
          <a:xfrm>
            <a:off x="8941331"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
        <p:nvSpPr>
          <p:cNvPr id="38" name="Text Placeholder 42">
            <a:extLst>
              <a:ext uri="{FF2B5EF4-FFF2-40B4-BE49-F238E27FC236}">
                <a16:creationId xmlns:a16="http://schemas.microsoft.com/office/drawing/2014/main" id="{A9DF5626-9975-4E47-92F1-447C1ED4529E}"/>
              </a:ext>
            </a:extLst>
          </p:cNvPr>
          <p:cNvSpPr>
            <a:spLocks noGrp="1"/>
          </p:cNvSpPr>
          <p:nvPr>
            <p:ph type="body" sz="quarter" idx="44" hasCustomPrompt="1"/>
          </p:nvPr>
        </p:nvSpPr>
        <p:spPr>
          <a:xfrm>
            <a:off x="10125034" y="5538155"/>
            <a:ext cx="1050925" cy="461963"/>
          </a:xfrm>
          <a:solidFill>
            <a:schemeClr val="bg1">
              <a:lumMod val="95000"/>
            </a:schemeClr>
          </a:solidFill>
        </p:spPr>
        <p:txBody>
          <a:bodyPr/>
          <a:lstStyle>
            <a:lvl1pPr marL="0" indent="0" algn="ctr">
              <a:buFontTx/>
              <a:buNone/>
              <a:defRPr sz="800"/>
            </a:lvl1pPr>
          </a:lstStyle>
          <a:p>
            <a:pPr lvl="0"/>
            <a:r>
              <a:rPr lang="en-US" dirty="0"/>
              <a:t>Click to edit Name</a:t>
            </a:r>
            <a:br>
              <a:rPr lang="en-US" dirty="0"/>
            </a:br>
            <a:r>
              <a:rPr lang="en-US" dirty="0"/>
              <a:t>City, State</a:t>
            </a:r>
            <a:br>
              <a:rPr lang="en-US" dirty="0"/>
            </a:br>
            <a:r>
              <a:rPr lang="en-US" dirty="0"/>
              <a:t>Section – Year</a:t>
            </a:r>
          </a:p>
        </p:txBody>
      </p:sp>
    </p:spTree>
    <p:extLst>
      <p:ext uri="{BB962C8B-B14F-4D97-AF65-F5344CB8AC3E}">
        <p14:creationId xmlns:p14="http://schemas.microsoft.com/office/powerpoint/2010/main" val="3676863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EED58DB-0473-49E7-8FCF-E3C60A592785}" type="datetimeFigureOut">
              <a:rPr lang="en-US"/>
              <a:pPr>
                <a:defRPr/>
              </a:pPr>
              <a:t>12/15/22</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www.nfhs.org</a:t>
            </a:r>
          </a:p>
        </p:txBody>
      </p:sp>
      <p:sp>
        <p:nvSpPr>
          <p:cNvPr id="6" name="Slide Number Placeholder 5"/>
          <p:cNvSpPr>
            <a:spLocks noGrp="1"/>
          </p:cNvSpPr>
          <p:nvPr>
            <p:ph type="sldNum" sz="quarter" idx="12"/>
          </p:nvPr>
        </p:nvSpPr>
        <p:spPr/>
        <p:txBody>
          <a:bodyPr/>
          <a:lstStyle>
            <a:lvl1pPr>
              <a:defRPr/>
            </a:lvl1pPr>
          </a:lstStyle>
          <a:p>
            <a:pPr>
              <a:defRPr/>
            </a:pPr>
            <a:fld id="{7E1C6EB7-24C7-4ADB-A469-6D576C7B8402}"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Points of Emphasis">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Points of Emphasis</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CA574E5-FD7F-4BE5-A52F-7CC3448DC73D}" type="datetimeFigureOut">
              <a:rPr lang="en-US"/>
              <a:pPr>
                <a:defRPr/>
              </a:pPr>
              <a:t>12/15/22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F215D8C-5BF0-4062-847A-4E374A8FC268}"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2_Rule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0F217758-ACCC-4E26-AC66-857E65430FDE}" type="datetimeFigureOut">
              <a:rPr lang="en-US"/>
              <a:pPr>
                <a:defRPr/>
              </a:pPr>
              <a:t>12/15/22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E0A71D9-E60A-4956-946F-F01E7608B95C}"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3_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a:solidFill>
                  <a:schemeClr val="bg1"/>
                </a:solidFill>
                <a:latin typeface="+mn-lt"/>
                <a:cs typeface="Arial" charset="0"/>
              </a:rPr>
              <a:t>Editorial </a:t>
            </a:r>
            <a:r>
              <a:rPr lang="en-US" sz="2000" dirty="0">
                <a:solidFill>
                  <a:schemeClr val="bg1"/>
                </a:solidFill>
                <a:latin typeface="+mn-lt"/>
                <a:cs typeface="Arial" charset="0"/>
              </a:rPr>
              <a:t>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12/15/22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Major Editori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Major Editorial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0314A39-A647-43F0-BD87-446DC46F0454}" type="datetimeFigureOut">
              <a:rPr lang="en-US"/>
              <a:pPr>
                <a:defRPr/>
              </a:pPr>
              <a:t>12/15/22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C53ED8F9-E0FA-433A-A2CD-F6F13C2907AE}" type="slidenum">
              <a:rPr lang="en-US"/>
              <a:pPr>
                <a:defRPr/>
              </a:pPr>
              <a:t>‹#›</a:t>
            </a:fld>
            <a:endParaRPr lang="en-US" dirty="0"/>
          </a:p>
        </p:txBody>
      </p:sp>
    </p:spTree>
    <p:extLst>
      <p:ext uri="{BB962C8B-B14F-4D97-AF65-F5344CB8AC3E}">
        <p14:creationId xmlns:p14="http://schemas.microsoft.com/office/powerpoint/2010/main" val="24922037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4_Manual Change">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Manual Change</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EFCCA03E-429E-4287-B460-5A3D2507CEB5}" type="datetimeFigureOut">
              <a:rPr lang="en-US"/>
              <a:pPr>
                <a:defRPr/>
              </a:pPr>
              <a:t>12/15/22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4E5A0F9E-214F-4EC5-88BA-BF682F9F1626}"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5_Rules Reminder">
    <p:spTree>
      <p:nvGrpSpPr>
        <p:cNvPr id="1" name=""/>
        <p:cNvGrpSpPr/>
        <p:nvPr/>
      </p:nvGrpSpPr>
      <p:grpSpPr>
        <a:xfrm>
          <a:off x="0" y="0"/>
          <a:ext cx="0" cy="0"/>
          <a:chOff x="0" y="0"/>
          <a:chExt cx="0" cy="0"/>
        </a:xfrm>
      </p:grpSpPr>
      <p:sp>
        <p:nvSpPr>
          <p:cNvPr id="4" name="TextBox 3"/>
          <p:cNvSpPr txBox="1"/>
          <p:nvPr userDrawn="1"/>
        </p:nvSpPr>
        <p:spPr>
          <a:xfrm>
            <a:off x="880533" y="49213"/>
            <a:ext cx="4021667" cy="400050"/>
          </a:xfrm>
          <a:prstGeom prst="rect">
            <a:avLst/>
          </a:prstGeom>
          <a:noFill/>
        </p:spPr>
        <p:txBody>
          <a:bodyPr>
            <a:spAutoFit/>
          </a:bodyPr>
          <a:lstStyle/>
          <a:p>
            <a:pPr algn="ctr">
              <a:defRPr/>
            </a:pPr>
            <a:r>
              <a:rPr lang="en-US" sz="2000" dirty="0">
                <a:solidFill>
                  <a:schemeClr val="bg1"/>
                </a:solidFill>
                <a:latin typeface="+mn-lt"/>
                <a:cs typeface="Arial" charset="0"/>
              </a:rPr>
              <a:t>Rules Reminder</a:t>
            </a:r>
          </a:p>
        </p:txBody>
      </p:sp>
      <p:sp>
        <p:nvSpPr>
          <p:cNvPr id="2" name="Title 1"/>
          <p:cNvSpPr>
            <a:spLocks noGrp="1"/>
          </p:cNvSpPr>
          <p:nvPr>
            <p:ph type="title"/>
          </p:nvPr>
        </p:nvSpPr>
        <p:spPr/>
        <p:txBody>
          <a:bodyPr/>
          <a:lstStyle>
            <a:lvl1pPr algn="l">
              <a:defRPr sz="3800" b="1"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31A596BE-6D36-4222-847D-ED1890045996}" type="datetimeFigureOut">
              <a:rPr lang="en-US"/>
              <a:pPr>
                <a:defRPr/>
              </a:pPr>
              <a:t>12/15/22</a:t>
            </a:fld>
            <a:endParaRPr lang="en-US"/>
          </a:p>
        </p:txBody>
      </p:sp>
      <p:sp>
        <p:nvSpPr>
          <p:cNvPr id="6" name="Footer Placeholder 4"/>
          <p:cNvSpPr>
            <a:spLocks noGrp="1"/>
          </p:cNvSpPr>
          <p:nvPr>
            <p:ph type="ftr" sz="quarter" idx="11"/>
          </p:nvPr>
        </p:nvSpPr>
        <p:spPr/>
        <p:txBody>
          <a:bodyPr/>
          <a:lstStyle>
            <a:lvl1pPr>
              <a:defRPr/>
            </a:lvl1pPr>
          </a:lstStyle>
          <a:p>
            <a:pPr>
              <a:defRPr/>
            </a:pPr>
            <a:r>
              <a:rPr lang="en-US"/>
              <a:t>www.nfhs.org</a:t>
            </a:r>
          </a:p>
        </p:txBody>
      </p:sp>
      <p:sp>
        <p:nvSpPr>
          <p:cNvPr id="7" name="Slide Number Placeholder 5"/>
          <p:cNvSpPr>
            <a:spLocks noGrp="1"/>
          </p:cNvSpPr>
          <p:nvPr>
            <p:ph type="sldNum" sz="quarter" idx="12"/>
          </p:nvPr>
        </p:nvSpPr>
        <p:spPr/>
        <p:txBody>
          <a:bodyPr/>
          <a:lstStyle>
            <a:lvl1pPr>
              <a:defRPr/>
            </a:lvl1pPr>
          </a:lstStyle>
          <a:p>
            <a:pPr>
              <a:defRPr/>
            </a:pPr>
            <a:fld id="{BB9FA9DB-E291-4943-BA24-3492DBA589AC}"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rot="10800000">
            <a:off x="364067"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p:cNvSpPr>
            <a:spLocks noGrp="1"/>
          </p:cNvSpPr>
          <p:nvPr>
            <p:ph type="title"/>
          </p:nvPr>
        </p:nvSpPr>
        <p:spPr bwMode="auto">
          <a:xfrm>
            <a:off x="1940985" y="525463"/>
            <a:ext cx="10026649"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p:cNvSpPr>
            <a:spLocks noGrp="1"/>
          </p:cNvSpPr>
          <p:nvPr>
            <p:ph type="body" idx="1"/>
          </p:nvPr>
        </p:nvSpPr>
        <p:spPr bwMode="auto">
          <a:xfrm>
            <a:off x="1940985" y="1989139"/>
            <a:ext cx="10026649" cy="43386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906819" y="6516688"/>
            <a:ext cx="2844800" cy="303212"/>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33095B79-01CE-4ED0-989F-2DE6BB02611A}" type="datetimeFigureOut">
              <a:rPr lang="en-US"/>
              <a:pPr>
                <a:defRPr/>
              </a:pPr>
              <a:t>12/15/22</a:t>
            </a:fld>
            <a:endParaRPr lang="en-US" dirty="0"/>
          </a:p>
        </p:txBody>
      </p:sp>
      <p:sp>
        <p:nvSpPr>
          <p:cNvPr id="5" name="Footer Placeholder 4"/>
          <p:cNvSpPr>
            <a:spLocks noGrp="1"/>
          </p:cNvSpPr>
          <p:nvPr>
            <p:ph type="ftr" sz="quarter" idx="3"/>
          </p:nvPr>
        </p:nvSpPr>
        <p:spPr>
          <a:xfrm>
            <a:off x="9997018" y="6524624"/>
            <a:ext cx="1991783" cy="295275"/>
          </a:xfrm>
          <a:prstGeom prst="rect">
            <a:avLst/>
          </a:prstGeom>
        </p:spPr>
        <p:txBody>
          <a:bodyPr vert="horz" lIns="91440" tIns="45720" rIns="91440" bIns="45720" rtlCol="0" anchor="ctr"/>
          <a:lstStyle>
            <a:lvl1pPr algn="r" fontAlgn="auto">
              <a:spcBef>
                <a:spcPts val="0"/>
              </a:spcBef>
              <a:spcAft>
                <a:spcPts val="0"/>
              </a:spcAft>
              <a:defRPr sz="1400">
                <a:solidFill>
                  <a:schemeClr val="tx1"/>
                </a:solidFill>
                <a:latin typeface="+mn-lt"/>
                <a:cs typeface="+mn-cs"/>
              </a:defRPr>
            </a:lvl1pPr>
          </a:lstStyle>
          <a:p>
            <a:pPr>
              <a:defRPr/>
            </a:pPr>
            <a:r>
              <a:rPr lang="en-US" dirty="0"/>
              <a:t>www.nfhs.org</a:t>
            </a:r>
          </a:p>
        </p:txBody>
      </p:sp>
      <p:sp>
        <p:nvSpPr>
          <p:cNvPr id="6" name="Slide Number Placeholder 5"/>
          <p:cNvSpPr>
            <a:spLocks noGrp="1"/>
          </p:cNvSpPr>
          <p:nvPr>
            <p:ph type="sldNum" sz="quarter" idx="4"/>
          </p:nvPr>
        </p:nvSpPr>
        <p:spPr>
          <a:xfrm>
            <a:off x="8343900" y="6516688"/>
            <a:ext cx="1388533" cy="303212"/>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72EB5F1B-DC25-41F9-B0A8-DDD82FCDFBFF}" type="slidenum">
              <a:rPr lang="en-US"/>
              <a:pPr>
                <a:defRPr/>
              </a:pPr>
              <a:t>‹#›</a:t>
            </a:fld>
            <a:endParaRPr lang="en-US" dirty="0"/>
          </a:p>
        </p:txBody>
      </p:sp>
      <p:sp>
        <p:nvSpPr>
          <p:cNvPr id="7" name="Rectangle 6"/>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Rectangle 7"/>
          <p:cNvSpPr/>
          <p:nvPr/>
        </p:nvSpPr>
        <p:spPr>
          <a:xfrm>
            <a:off x="874185" y="0"/>
            <a:ext cx="4023783" cy="420688"/>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cxnSp>
        <p:nvCxnSpPr>
          <p:cNvPr id="12" name="Straight Connector 11"/>
          <p:cNvCxnSpPr/>
          <p:nvPr/>
        </p:nvCxnSpPr>
        <p:spPr>
          <a:xfrm>
            <a:off x="874184" y="1874838"/>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874184" y="6524625"/>
            <a:ext cx="11317816"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036" name="Group 21"/>
          <p:cNvGrpSpPr>
            <a:grpSpLocks/>
          </p:cNvGrpSpPr>
          <p:nvPr/>
        </p:nvGrpSpPr>
        <p:grpSpPr bwMode="auto">
          <a:xfrm>
            <a:off x="670984" y="855664"/>
            <a:ext cx="1132416" cy="650875"/>
            <a:chOff x="502921" y="856420"/>
            <a:chExt cx="850391" cy="649605"/>
          </a:xfrm>
          <a:solidFill>
            <a:srgbClr val="00205B"/>
          </a:solidFill>
        </p:grpSpPr>
        <p:sp>
          <p:nvSpPr>
            <p:cNvPr id="19" name="Freeform 18"/>
            <p:cNvSpPr/>
            <p:nvPr userDrawn="1"/>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8" name="Freeform 17"/>
            <p:cNvSpPr/>
            <p:nvPr userDrawn="1"/>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grpSp>
      <p:pic>
        <p:nvPicPr>
          <p:cNvPr id="3" name="Picture 2" descr="A close up of a sign&#10;&#10;Description automatically generated">
            <a:extLst>
              <a:ext uri="{FF2B5EF4-FFF2-40B4-BE49-F238E27FC236}">
                <a16:creationId xmlns:a16="http://schemas.microsoft.com/office/drawing/2014/main" id="{C00CB8E0-4CF4-41FC-9556-38B3AC65E3AA}"/>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65143" y="5748319"/>
            <a:ext cx="813848" cy="950976"/>
          </a:xfrm>
          <a:prstGeom prst="rect">
            <a:avLst/>
          </a:prstGeom>
        </p:spPr>
      </p:pic>
    </p:spTree>
  </p:cSld>
  <p:clrMap bg1="lt1" tx1="dk1" bg2="lt2" tx2="dk2" accent1="accent1" accent2="accent2" accent3="accent3" accent4="accent4" accent5="accent5" accent6="accent6" hlink="hlink" folHlink="folHlink"/>
  <p:sldLayoutIdLst>
    <p:sldLayoutId id="2147483790" r:id="rId1"/>
    <p:sldLayoutId id="2147483791" r:id="rId2"/>
    <p:sldLayoutId id="2147483789" r:id="rId3"/>
    <p:sldLayoutId id="2147483792" r:id="rId4"/>
    <p:sldLayoutId id="2147483793" r:id="rId5"/>
    <p:sldLayoutId id="2147483794" r:id="rId6"/>
    <p:sldLayoutId id="2147483801" r:id="rId7"/>
    <p:sldLayoutId id="2147483795" r:id="rId8"/>
    <p:sldLayoutId id="2147483796" r:id="rId9"/>
    <p:sldLayoutId id="2147483797" r:id="rId10"/>
    <p:sldLayoutId id="2147483798" r:id="rId11"/>
    <p:sldLayoutId id="2147483799" r:id="rId12"/>
    <p:sldLayoutId id="2147483830" r:id="rId13"/>
    <p:sldLayoutId id="2147483831" r:id="rId14"/>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chemeClr val="tx2"/>
          </a:solidFill>
          <a:latin typeface="Calibri" pitchFamily="34" charset="0"/>
        </a:defRPr>
      </a:lvl2pPr>
      <a:lvl3pPr algn="l" rtl="0" eaLnBrk="1" fontAlgn="base" hangingPunct="1">
        <a:lnSpc>
          <a:spcPts val="3800"/>
        </a:lnSpc>
        <a:spcBef>
          <a:spcPct val="0"/>
        </a:spcBef>
        <a:spcAft>
          <a:spcPct val="0"/>
        </a:spcAft>
        <a:defRPr sz="3800" b="1">
          <a:solidFill>
            <a:schemeClr val="tx2"/>
          </a:solidFill>
          <a:latin typeface="Calibri" pitchFamily="34" charset="0"/>
        </a:defRPr>
      </a:lvl3pPr>
      <a:lvl4pPr algn="l" rtl="0" eaLnBrk="1" fontAlgn="base" hangingPunct="1">
        <a:lnSpc>
          <a:spcPts val="3800"/>
        </a:lnSpc>
        <a:spcBef>
          <a:spcPct val="0"/>
        </a:spcBef>
        <a:spcAft>
          <a:spcPct val="0"/>
        </a:spcAft>
        <a:defRPr sz="3800" b="1">
          <a:solidFill>
            <a:schemeClr val="tx2"/>
          </a:solidFill>
          <a:latin typeface="Calibri" pitchFamily="34" charset="0"/>
        </a:defRPr>
      </a:lvl4pPr>
      <a:lvl5pPr algn="l" rtl="0" eaLnBrk="1" fontAlgn="base" hangingPunct="1">
        <a:lnSpc>
          <a:spcPts val="3800"/>
        </a:lnSpc>
        <a:spcBef>
          <a:spcPct val="0"/>
        </a:spcBef>
        <a:spcAft>
          <a:spcPct val="0"/>
        </a:spcAft>
        <a:defRPr sz="3800" b="1">
          <a:solidFill>
            <a:schemeClr val="tx2"/>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12/15/22</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49233322"/>
      </p:ext>
    </p:extLst>
  </p:cSld>
  <p:clrMap bg1="lt1" tx1="dk1" bg2="lt2" tx2="dk2" accent1="accent1" accent2="accent2" accent3="accent3" accent4="accent4" accent5="accent5" accent6="accent6" hlink="hlink" folHlink="folHlink"/>
  <p:sldLayoutIdLst>
    <p:sldLayoutId id="2147483803" r:id="rId1"/>
    <p:sldLayoutId id="2147483804" r:id="rId2"/>
    <p:sldLayoutId id="2147483805" r:id="rId3"/>
    <p:sldLayoutId id="2147483806" r:id="rId4"/>
    <p:sldLayoutId id="2147483807" r:id="rId5"/>
    <p:sldLayoutId id="2147483808" r:id="rId6"/>
    <p:sldLayoutId id="2147483809" r:id="rId7"/>
    <p:sldLayoutId id="2147483810" r:id="rId8"/>
    <p:sldLayoutId id="2147483811" r:id="rId9"/>
    <p:sldLayoutId id="2147483812" r:id="rId10"/>
    <p:sldLayoutId id="2147483813" r:id="rId11"/>
    <p:sldLayoutId id="2147483814" r:id="rId12"/>
    <p:sldLayoutId id="2147483815" r:id="rId13"/>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68D6AA3-F6EE-4FAA-BC2B-D71EDD3E7677}"/>
              </a:ext>
            </a:extLst>
          </p:cNvPr>
          <p:cNvSpPr/>
          <p:nvPr/>
        </p:nvSpPr>
        <p:spPr>
          <a:xfrm rot="10800000">
            <a:off x="363538" y="412750"/>
            <a:ext cx="508000" cy="6445250"/>
          </a:xfrm>
          <a:prstGeom prst="rect">
            <a:avLst/>
          </a:prstGeom>
          <a:gradFill flip="none" rotWithShape="1">
            <a:gsLst>
              <a:gs pos="0">
                <a:schemeClr val="tx1">
                  <a:tint val="44500"/>
                  <a:satMod val="160000"/>
                  <a:alpha val="0"/>
                </a:schemeClr>
              </a:gs>
              <a:gs pos="100000">
                <a:schemeClr val="tx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gradFill flip="none" rotWithShape="1">
                <a:gsLst>
                  <a:gs pos="0">
                    <a:schemeClr val="lt1">
                      <a:shade val="30000"/>
                      <a:satMod val="115000"/>
                    </a:schemeClr>
                  </a:gs>
                  <a:gs pos="50000">
                    <a:schemeClr val="lt1">
                      <a:shade val="67500"/>
                      <a:satMod val="115000"/>
                    </a:schemeClr>
                  </a:gs>
                  <a:gs pos="100000">
                    <a:schemeClr val="lt1">
                      <a:shade val="100000"/>
                      <a:satMod val="115000"/>
                    </a:schemeClr>
                  </a:gs>
                </a:gsLst>
                <a:lin ang="10800000" scaled="1"/>
                <a:tileRect/>
              </a:gradFill>
            </a:endParaRPr>
          </a:p>
        </p:txBody>
      </p:sp>
      <p:sp>
        <p:nvSpPr>
          <p:cNvPr id="1027" name="Title Placeholder 1">
            <a:extLst>
              <a:ext uri="{FF2B5EF4-FFF2-40B4-BE49-F238E27FC236}">
                <a16:creationId xmlns:a16="http://schemas.microsoft.com/office/drawing/2014/main" id="{4327CD5A-8F7A-4A8D-A59C-BD743B669724}"/>
              </a:ext>
            </a:extLst>
          </p:cNvPr>
          <p:cNvSpPr>
            <a:spLocks noGrp="1"/>
          </p:cNvSpPr>
          <p:nvPr>
            <p:ph type="title"/>
          </p:nvPr>
        </p:nvSpPr>
        <p:spPr bwMode="auto">
          <a:xfrm>
            <a:off x="1941513" y="525463"/>
            <a:ext cx="10026650" cy="1204912"/>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US" dirty="0"/>
          </a:p>
        </p:txBody>
      </p:sp>
      <p:sp>
        <p:nvSpPr>
          <p:cNvPr id="1028" name="Text Placeholder 2">
            <a:extLst>
              <a:ext uri="{FF2B5EF4-FFF2-40B4-BE49-F238E27FC236}">
                <a16:creationId xmlns:a16="http://schemas.microsoft.com/office/drawing/2014/main" id="{8D4D1C50-DA3D-4023-AE02-3BC191FAE74D}"/>
              </a:ext>
            </a:extLst>
          </p:cNvPr>
          <p:cNvSpPr>
            <a:spLocks noGrp="1" noChangeArrowheads="1"/>
          </p:cNvSpPr>
          <p:nvPr>
            <p:ph type="body" idx="1"/>
          </p:nvPr>
        </p:nvSpPr>
        <p:spPr bwMode="auto">
          <a:xfrm>
            <a:off x="1941513" y="1989138"/>
            <a:ext cx="10026650"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9A0E066A-D2E1-4848-A571-4914D89E6ABC}"/>
              </a:ext>
            </a:extLst>
          </p:cNvPr>
          <p:cNvSpPr>
            <a:spLocks noGrp="1"/>
          </p:cNvSpPr>
          <p:nvPr>
            <p:ph type="dt" sz="half" idx="2"/>
          </p:nvPr>
        </p:nvSpPr>
        <p:spPr>
          <a:xfrm>
            <a:off x="1906588" y="6516688"/>
            <a:ext cx="2844800" cy="303212"/>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834FE7D1-D5A4-40C9-85CA-4DFEE0E68F4A}" type="datetimeFigureOut">
              <a:rPr lang="en-US"/>
              <a:pPr>
                <a:defRPr/>
              </a:pPr>
              <a:t>12/15/22</a:t>
            </a:fld>
            <a:endParaRPr lang="en-US" dirty="0"/>
          </a:p>
        </p:txBody>
      </p:sp>
      <p:sp>
        <p:nvSpPr>
          <p:cNvPr id="5" name="Footer Placeholder 4">
            <a:extLst>
              <a:ext uri="{FF2B5EF4-FFF2-40B4-BE49-F238E27FC236}">
                <a16:creationId xmlns:a16="http://schemas.microsoft.com/office/drawing/2014/main" id="{7A2C2EE1-2D4D-4A86-B4BC-26FF684BC3B6}"/>
              </a:ext>
            </a:extLst>
          </p:cNvPr>
          <p:cNvSpPr>
            <a:spLocks noGrp="1"/>
          </p:cNvSpPr>
          <p:nvPr>
            <p:ph type="ftr" sz="quarter" idx="3"/>
          </p:nvPr>
        </p:nvSpPr>
        <p:spPr>
          <a:xfrm>
            <a:off x="9996488" y="6524625"/>
            <a:ext cx="1992312" cy="295275"/>
          </a:xfrm>
          <a:prstGeom prst="rect">
            <a:avLst/>
          </a:prstGeom>
        </p:spPr>
        <p:txBody>
          <a:bodyPr vert="horz" lIns="91440" tIns="45720" rIns="91440" bIns="45720" rtlCol="0" anchor="ctr"/>
          <a:lstStyle>
            <a:lvl1pPr algn="r" eaLnBrk="1" fontAlgn="auto" hangingPunct="1">
              <a:spcBef>
                <a:spcPts val="0"/>
              </a:spcBef>
              <a:spcAft>
                <a:spcPts val="0"/>
              </a:spcAft>
              <a:defRPr sz="1400" dirty="0">
                <a:solidFill>
                  <a:schemeClr val="tx1"/>
                </a:solidFill>
                <a:latin typeface="+mn-lt"/>
                <a:cs typeface="+mn-cs"/>
              </a:defRPr>
            </a:lvl1pPr>
          </a:lstStyle>
          <a:p>
            <a:pPr>
              <a:defRPr/>
            </a:pPr>
            <a:r>
              <a:rPr lang="en-US"/>
              <a:t>www.nfhs.org</a:t>
            </a:r>
          </a:p>
        </p:txBody>
      </p:sp>
      <p:sp>
        <p:nvSpPr>
          <p:cNvPr id="6" name="Slide Number Placeholder 5">
            <a:extLst>
              <a:ext uri="{FF2B5EF4-FFF2-40B4-BE49-F238E27FC236}">
                <a16:creationId xmlns:a16="http://schemas.microsoft.com/office/drawing/2014/main" id="{BDA4FBAE-667A-4B24-A8B8-B99DE2DFB7D3}"/>
              </a:ext>
            </a:extLst>
          </p:cNvPr>
          <p:cNvSpPr>
            <a:spLocks noGrp="1"/>
          </p:cNvSpPr>
          <p:nvPr>
            <p:ph type="sldNum" sz="quarter" idx="4"/>
          </p:nvPr>
        </p:nvSpPr>
        <p:spPr>
          <a:xfrm>
            <a:off x="8343900" y="6516688"/>
            <a:ext cx="1389063" cy="303212"/>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cs typeface="+mn-cs"/>
              </a:defRPr>
            </a:lvl1pPr>
          </a:lstStyle>
          <a:p>
            <a:pPr>
              <a:defRPr/>
            </a:pPr>
            <a:fld id="{CE041F70-DBB2-44B0-9468-B942EE84EF1A}" type="slidenum">
              <a:rPr lang="en-US"/>
              <a:pPr>
                <a:defRPr/>
              </a:pPr>
              <a:t>‹#›</a:t>
            </a:fld>
            <a:endParaRPr lang="en-US" dirty="0"/>
          </a:p>
        </p:txBody>
      </p:sp>
      <p:sp>
        <p:nvSpPr>
          <p:cNvPr id="7" name="Rectangle 6">
            <a:extLst>
              <a:ext uri="{FF2B5EF4-FFF2-40B4-BE49-F238E27FC236}">
                <a16:creationId xmlns:a16="http://schemas.microsoft.com/office/drawing/2014/main" id="{169D0D39-435C-46A6-A6E5-1246572721F3}"/>
              </a:ext>
            </a:extLst>
          </p:cNvPr>
          <p:cNvSpPr/>
          <p:nvPr/>
        </p:nvSpPr>
        <p:spPr>
          <a:xfrm>
            <a:off x="0" y="0"/>
            <a:ext cx="12192000" cy="4206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8" name="Rectangle 7">
            <a:extLst>
              <a:ext uri="{FF2B5EF4-FFF2-40B4-BE49-F238E27FC236}">
                <a16:creationId xmlns:a16="http://schemas.microsoft.com/office/drawing/2014/main" id="{1FD3EF5E-EE53-4046-B815-A32CBF8010D5}"/>
              </a:ext>
            </a:extLst>
          </p:cNvPr>
          <p:cNvSpPr/>
          <p:nvPr/>
        </p:nvSpPr>
        <p:spPr>
          <a:xfrm>
            <a:off x="874713" y="0"/>
            <a:ext cx="4022725" cy="4206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cxnSp>
        <p:nvCxnSpPr>
          <p:cNvPr id="12" name="Straight Connector 11">
            <a:extLst>
              <a:ext uri="{FF2B5EF4-FFF2-40B4-BE49-F238E27FC236}">
                <a16:creationId xmlns:a16="http://schemas.microsoft.com/office/drawing/2014/main" id="{EB007FFC-B97E-43D9-89F4-AA16FF32CA05}"/>
              </a:ext>
            </a:extLst>
          </p:cNvPr>
          <p:cNvCxnSpPr/>
          <p:nvPr/>
        </p:nvCxnSpPr>
        <p:spPr>
          <a:xfrm>
            <a:off x="874713" y="1874838"/>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4C96437-B0D8-46B7-9551-35432862F8F9}"/>
              </a:ext>
            </a:extLst>
          </p:cNvPr>
          <p:cNvCxnSpPr/>
          <p:nvPr/>
        </p:nvCxnSpPr>
        <p:spPr>
          <a:xfrm>
            <a:off x="874713" y="6524625"/>
            <a:ext cx="113172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7" name="Group 21">
            <a:extLst>
              <a:ext uri="{FF2B5EF4-FFF2-40B4-BE49-F238E27FC236}">
                <a16:creationId xmlns:a16="http://schemas.microsoft.com/office/drawing/2014/main" id="{25B954AE-2DDA-4F86-BC02-CA134492D803}"/>
              </a:ext>
            </a:extLst>
          </p:cNvPr>
          <p:cNvGrpSpPr>
            <a:grpSpLocks/>
          </p:cNvGrpSpPr>
          <p:nvPr/>
        </p:nvGrpSpPr>
        <p:grpSpPr bwMode="auto">
          <a:xfrm>
            <a:off x="670984" y="855664"/>
            <a:ext cx="1132416" cy="650875"/>
            <a:chOff x="502921" y="856420"/>
            <a:chExt cx="850391" cy="649605"/>
          </a:xfrm>
          <a:solidFill>
            <a:srgbClr val="00205B"/>
          </a:solidFill>
        </p:grpSpPr>
        <p:sp>
          <p:nvSpPr>
            <p:cNvPr id="20" name="Freeform 18">
              <a:extLst>
                <a:ext uri="{FF2B5EF4-FFF2-40B4-BE49-F238E27FC236}">
                  <a16:creationId xmlns:a16="http://schemas.microsoft.com/office/drawing/2014/main" id="{5C9F0504-9BAD-44D3-89F8-7F9B7C9BF3F2}"/>
                </a:ext>
              </a:extLst>
            </p:cNvPr>
            <p:cNvSpPr/>
            <p:nvPr/>
          </p:nvSpPr>
          <p:spPr>
            <a:xfrm>
              <a:off x="504510" y="1376104"/>
              <a:ext cx="149415" cy="129921"/>
            </a:xfrm>
            <a:custGeom>
              <a:avLst/>
              <a:gdLst>
                <a:gd name="connsiteX0" fmla="*/ 0 w 148590"/>
                <a:gd name="connsiteY0" fmla="*/ 0 h 129540"/>
                <a:gd name="connsiteX1" fmla="*/ 148590 w 148590"/>
                <a:gd name="connsiteY1" fmla="*/ 0 h 129540"/>
                <a:gd name="connsiteX2" fmla="*/ 148590 w 148590"/>
                <a:gd name="connsiteY2" fmla="*/ 129540 h 129540"/>
                <a:gd name="connsiteX3" fmla="*/ 0 w 148590"/>
                <a:gd name="connsiteY3" fmla="*/ 0 h 129540"/>
              </a:gdLst>
              <a:ahLst/>
              <a:cxnLst>
                <a:cxn ang="0">
                  <a:pos x="connsiteX0" y="connsiteY0"/>
                </a:cxn>
                <a:cxn ang="0">
                  <a:pos x="connsiteX1" y="connsiteY1"/>
                </a:cxn>
                <a:cxn ang="0">
                  <a:pos x="connsiteX2" y="connsiteY2"/>
                </a:cxn>
                <a:cxn ang="0">
                  <a:pos x="connsiteX3" y="connsiteY3"/>
                </a:cxn>
              </a:cxnLst>
              <a:rect l="l" t="t" r="r" b="b"/>
              <a:pathLst>
                <a:path w="148590" h="129540">
                  <a:moveTo>
                    <a:pt x="0" y="0"/>
                  </a:moveTo>
                  <a:lnTo>
                    <a:pt x="148590" y="0"/>
                  </a:lnTo>
                  <a:lnTo>
                    <a:pt x="148590" y="129540"/>
                  </a:ln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21" name="Freeform 17">
              <a:extLst>
                <a:ext uri="{FF2B5EF4-FFF2-40B4-BE49-F238E27FC236}">
                  <a16:creationId xmlns:a16="http://schemas.microsoft.com/office/drawing/2014/main" id="{7FA6F274-80AC-4EE0-9D87-8E3FB273E10D}"/>
                </a:ext>
              </a:extLst>
            </p:cNvPr>
            <p:cNvSpPr/>
            <p:nvPr/>
          </p:nvSpPr>
          <p:spPr>
            <a:xfrm>
              <a:off x="502921" y="856420"/>
              <a:ext cx="850391" cy="521268"/>
            </a:xfrm>
            <a:custGeom>
              <a:avLst/>
              <a:gdLst>
                <a:gd name="connsiteX0" fmla="*/ 1905 w 942975"/>
                <a:gd name="connsiteY0" fmla="*/ 0 h 521970"/>
                <a:gd name="connsiteX1" fmla="*/ 0 w 942975"/>
                <a:gd name="connsiteY1" fmla="*/ 520065 h 521970"/>
                <a:gd name="connsiteX2" fmla="*/ 775335 w 942975"/>
                <a:gd name="connsiteY2" fmla="*/ 521970 h 521970"/>
                <a:gd name="connsiteX3" fmla="*/ 942975 w 942975"/>
                <a:gd name="connsiteY3" fmla="*/ 222885 h 521970"/>
                <a:gd name="connsiteX4" fmla="*/ 775335 w 942975"/>
                <a:gd name="connsiteY4" fmla="*/ 1905 h 521970"/>
                <a:gd name="connsiteX5" fmla="*/ 1905 w 94297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60985 h 521970"/>
                <a:gd name="connsiteX4" fmla="*/ 775335 w 946785"/>
                <a:gd name="connsiteY4" fmla="*/ 1905 h 521970"/>
                <a:gd name="connsiteX5" fmla="*/ 1905 w 946785"/>
                <a:gd name="connsiteY5" fmla="*/ 0 h 521970"/>
                <a:gd name="connsiteX0" fmla="*/ 1905 w 946785"/>
                <a:gd name="connsiteY0" fmla="*/ 0 h 521970"/>
                <a:gd name="connsiteX1" fmla="*/ 0 w 946785"/>
                <a:gd name="connsiteY1" fmla="*/ 520065 h 521970"/>
                <a:gd name="connsiteX2" fmla="*/ 775335 w 946785"/>
                <a:gd name="connsiteY2" fmla="*/ 521970 h 521970"/>
                <a:gd name="connsiteX3" fmla="*/ 946785 w 946785"/>
                <a:gd name="connsiteY3" fmla="*/ 241935 h 521970"/>
                <a:gd name="connsiteX4" fmla="*/ 775335 w 946785"/>
                <a:gd name="connsiteY4" fmla="*/ 1905 h 521970"/>
                <a:gd name="connsiteX5" fmla="*/ 1905 w 946785"/>
                <a:gd name="connsiteY5" fmla="*/ 0 h 521970"/>
                <a:gd name="connsiteX0" fmla="*/ 1905 w 948690"/>
                <a:gd name="connsiteY0" fmla="*/ 0 h 521970"/>
                <a:gd name="connsiteX1" fmla="*/ 0 w 948690"/>
                <a:gd name="connsiteY1" fmla="*/ 520065 h 521970"/>
                <a:gd name="connsiteX2" fmla="*/ 775335 w 948690"/>
                <a:gd name="connsiteY2" fmla="*/ 521970 h 521970"/>
                <a:gd name="connsiteX3" fmla="*/ 948690 w 948690"/>
                <a:gd name="connsiteY3" fmla="*/ 253365 h 521970"/>
                <a:gd name="connsiteX4" fmla="*/ 775335 w 948690"/>
                <a:gd name="connsiteY4" fmla="*/ 1905 h 521970"/>
                <a:gd name="connsiteX5" fmla="*/ 1905 w 948690"/>
                <a:gd name="connsiteY5" fmla="*/ 0 h 5219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48690" h="521970">
                  <a:moveTo>
                    <a:pt x="1905" y="0"/>
                  </a:moveTo>
                  <a:lnTo>
                    <a:pt x="0" y="520065"/>
                  </a:lnTo>
                  <a:lnTo>
                    <a:pt x="775335" y="521970"/>
                  </a:lnTo>
                  <a:lnTo>
                    <a:pt x="948690" y="253365"/>
                  </a:lnTo>
                  <a:lnTo>
                    <a:pt x="775335" y="1905"/>
                  </a:lnTo>
                  <a:lnTo>
                    <a:pt x="1905" y="0"/>
                  </a:lnTo>
                  <a:close/>
                </a:path>
              </a:pathLst>
            </a:custGeom>
            <a:gr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grpSp>
      <p:pic>
        <p:nvPicPr>
          <p:cNvPr id="1037" name="Picture 2">
            <a:extLst>
              <a:ext uri="{FF2B5EF4-FFF2-40B4-BE49-F238E27FC236}">
                <a16:creationId xmlns:a16="http://schemas.microsoft.com/office/drawing/2014/main" id="{22CF2666-6415-4D51-A520-ADB5F51709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8788" y="5743575"/>
            <a:ext cx="812800" cy="95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9015917"/>
      </p:ext>
    </p:extLst>
  </p:cSld>
  <p:clrMap bg1="lt1" tx1="dk1" bg2="lt2" tx2="dk2" accent1="accent1" accent2="accent2" accent3="accent3" accent4="accent4" accent5="accent5" accent6="accent6" hlink="hlink" folHlink="folHlink"/>
  <p:sldLayoutIdLst>
    <p:sldLayoutId id="2147483844" r:id="rId1"/>
    <p:sldLayoutId id="2147483845" r:id="rId2"/>
  </p:sldLayoutIdLst>
  <p:hf sldNum="0" hdr="0" dt="0"/>
  <p:txStyles>
    <p:title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p:titleStyle>
    <p:bodyStyle>
      <a:lvl1pPr marL="342900" indent="-342900" algn="l" rtl="0" eaLnBrk="1" fontAlgn="base" hangingPunct="1">
        <a:spcBef>
          <a:spcPct val="0"/>
        </a:spcBef>
        <a:spcAft>
          <a:spcPct val="0"/>
        </a:spcAft>
        <a:buFont typeface="Wingdings" panose="05000000000000000000"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anose="020F0502020204030204"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anose="02070309020205020404"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vmlDrawing" Target="../drawings/vmlDrawing1.vml"/><Relationship Id="rId5" Type="http://schemas.openxmlformats.org/officeDocument/2006/relationships/image" Target="../media/image9.wmf"/><Relationship Id="rId4" Type="http://schemas.openxmlformats.org/officeDocument/2006/relationships/package" Target="../embeddings/Microsoft_PowerPoint_Presentation.pptx"/></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6.xml"/><Relationship Id="rId1" Type="http://schemas.openxmlformats.org/officeDocument/2006/relationships/slideLayout" Target="../slideLayouts/slideLayout26.xml"/><Relationship Id="rId4" Type="http://schemas.openxmlformats.org/officeDocument/2006/relationships/image" Target="../media/image3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18" Type="http://schemas.openxmlformats.org/officeDocument/2006/relationships/image" Target="../media/image49.jpeg"/><Relationship Id="rId3" Type="http://schemas.openxmlformats.org/officeDocument/2006/relationships/image" Target="../media/image34.jpeg"/><Relationship Id="rId7" Type="http://schemas.openxmlformats.org/officeDocument/2006/relationships/image" Target="../media/image38.jpeg"/><Relationship Id="rId12" Type="http://schemas.openxmlformats.org/officeDocument/2006/relationships/image" Target="../media/image43.jpeg"/><Relationship Id="rId17" Type="http://schemas.openxmlformats.org/officeDocument/2006/relationships/image" Target="../media/image48.jpeg"/><Relationship Id="rId2" Type="http://schemas.openxmlformats.org/officeDocument/2006/relationships/notesSlide" Target="../notesSlides/notesSlide9.xml"/><Relationship Id="rId16" Type="http://schemas.openxmlformats.org/officeDocument/2006/relationships/image" Target="../media/image47.jpeg"/><Relationship Id="rId20" Type="http://schemas.openxmlformats.org/officeDocument/2006/relationships/image" Target="../media/image51.jpeg"/><Relationship Id="rId1" Type="http://schemas.openxmlformats.org/officeDocument/2006/relationships/slideLayout" Target="../slideLayouts/slideLayout3.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jpeg"/><Relationship Id="rId15" Type="http://schemas.openxmlformats.org/officeDocument/2006/relationships/image" Target="../media/image46.jpeg"/><Relationship Id="rId10" Type="http://schemas.openxmlformats.org/officeDocument/2006/relationships/image" Target="../media/image41.jpeg"/><Relationship Id="rId19" Type="http://schemas.openxmlformats.org/officeDocument/2006/relationships/image" Target="../media/image50.jpeg"/><Relationship Id="rId4" Type="http://schemas.openxmlformats.org/officeDocument/2006/relationships/image" Target="../media/image35.jpeg"/><Relationship Id="rId9" Type="http://schemas.openxmlformats.org/officeDocument/2006/relationships/image" Target="../media/image40.jpeg"/><Relationship Id="rId14" Type="http://schemas.openxmlformats.org/officeDocument/2006/relationships/image" Target="../media/image45.jpeg"/></Relationships>
</file>

<file path=ppt/slides/_rels/slide46.xml.rels><?xml version="1.0" encoding="UTF-8" standalone="yes"?>
<Relationships xmlns="http://schemas.openxmlformats.org/package/2006/relationships"><Relationship Id="rId3" Type="http://schemas.openxmlformats.org/officeDocument/2006/relationships/hyperlink" Target="http://www.nfhs.org/erules" TargetMode="External"/><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52.jpg"/></Relationships>
</file>

<file path=ppt/slides/_rels/slide4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7" Type="http://schemas.openxmlformats.org/officeDocument/2006/relationships/image" Target="../media/image58.png"/><Relationship Id="rId2" Type="http://schemas.openxmlformats.org/officeDocument/2006/relationships/notesSlide" Target="../notesSlides/notesSlide13.xml"/><Relationship Id="rId1" Type="http://schemas.openxmlformats.org/officeDocument/2006/relationships/slideLayout" Target="../slideLayouts/slideLayout2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g"/></Relationships>
</file>

<file path=ppt/slides/_rels/slide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18.jpeg"/><Relationship Id="rId4" Type="http://schemas.openxmlformats.org/officeDocument/2006/relationships/image" Target="../media/image12.png"/><Relationship Id="rId9"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63.jpeg"/></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2911E72-0701-46FF-B0C5-7CE23D1D8E3A}"/>
              </a:ext>
            </a:extLst>
          </p:cNvPr>
          <p:cNvSpPr>
            <a:spLocks noGrp="1"/>
          </p:cNvSpPr>
          <p:nvPr>
            <p:ph type="ctrTitle"/>
          </p:nvPr>
        </p:nvSpPr>
        <p:spPr/>
        <p:txBody>
          <a:bodyPr/>
          <a:lstStyle/>
          <a:p>
            <a:r>
              <a:rPr lang="en-US" dirty="0"/>
              <a:t>National federation of state high school associations</a:t>
            </a:r>
          </a:p>
        </p:txBody>
      </p:sp>
      <p:sp>
        <p:nvSpPr>
          <p:cNvPr id="8" name="Subtitle 7">
            <a:extLst>
              <a:ext uri="{FF2B5EF4-FFF2-40B4-BE49-F238E27FC236}">
                <a16:creationId xmlns:a16="http://schemas.microsoft.com/office/drawing/2014/main" id="{19C391A0-D2B9-45B6-875B-AAAED7A8441B}"/>
              </a:ext>
            </a:extLst>
          </p:cNvPr>
          <p:cNvSpPr>
            <a:spLocks noGrp="1"/>
          </p:cNvSpPr>
          <p:nvPr>
            <p:ph type="subTitle" idx="1"/>
          </p:nvPr>
        </p:nvSpPr>
        <p:spPr/>
        <p:txBody>
          <a:bodyPr/>
          <a:lstStyle/>
          <a:p>
            <a:r>
              <a:rPr lang="en-US" dirty="0"/>
              <a:t>2023 Baseball Rules Changes and Points of Emphasis</a:t>
            </a:r>
          </a:p>
        </p:txBody>
      </p:sp>
    </p:spTree>
    <p:extLst>
      <p:ext uri="{BB962C8B-B14F-4D97-AF65-F5344CB8AC3E}">
        <p14:creationId xmlns:p14="http://schemas.microsoft.com/office/powerpoint/2010/main" val="1788560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1-5-12, 3-3-1</a:t>
            </a:r>
            <a:r>
              <a:rPr lang="en-US" cap="none" dirty="0"/>
              <a:t>d</a:t>
            </a:r>
            <a:br>
              <a:rPr lang="en-US" dirty="0"/>
            </a:br>
            <a:r>
              <a:rPr lang="en-US" dirty="0"/>
              <a:t>PLAYER EQUIPMENT – Wearing of Jewelry</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1747574" y="5555537"/>
            <a:ext cx="10220060" cy="1033270"/>
          </a:xfrm>
        </p:spPr>
        <p:txBody>
          <a:bodyPr/>
          <a:lstStyle/>
          <a:p>
            <a:pPr marL="0" indent="0">
              <a:buNone/>
            </a:pPr>
            <a:r>
              <a:rPr lang="en-US" sz="2300" dirty="0"/>
              <a:t>					Legal</a:t>
            </a:r>
          </a:p>
        </p:txBody>
      </p:sp>
      <p:pic>
        <p:nvPicPr>
          <p:cNvPr id="6" name="Picture 5" descr="A picture containing text, weapon&#10;&#10;Description automatically generated">
            <a:extLst>
              <a:ext uri="{FF2B5EF4-FFF2-40B4-BE49-F238E27FC236}">
                <a16:creationId xmlns:a16="http://schemas.microsoft.com/office/drawing/2014/main" id="{BEAA5973-460F-234F-C1E3-8A4D53DAD20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20299" y="1921234"/>
            <a:ext cx="7827264" cy="3611880"/>
          </a:xfrm>
          <a:prstGeom prst="rect">
            <a:avLst/>
          </a:prstGeom>
        </p:spPr>
      </p:pic>
    </p:spTree>
    <p:extLst>
      <p:ext uri="{BB962C8B-B14F-4D97-AF65-F5344CB8AC3E}">
        <p14:creationId xmlns:p14="http://schemas.microsoft.com/office/powerpoint/2010/main" val="1332475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5BB31-9186-4540-8B7A-55CCEF8F1F99}"/>
              </a:ext>
            </a:extLst>
          </p:cNvPr>
          <p:cNvSpPr>
            <a:spLocks noGrp="1"/>
          </p:cNvSpPr>
          <p:nvPr>
            <p:ph type="title"/>
          </p:nvPr>
        </p:nvSpPr>
        <p:spPr>
          <a:xfrm>
            <a:off x="1940985" y="580548"/>
            <a:ext cx="10026649" cy="1204912"/>
          </a:xfrm>
        </p:spPr>
        <p:txBody>
          <a:bodyPr/>
          <a:lstStyle/>
          <a:p>
            <a:r>
              <a:rPr lang="en-US" dirty="0"/>
              <a:t>1-5-12, 3-3-1</a:t>
            </a:r>
            <a:r>
              <a:rPr lang="en-US" cap="none" dirty="0"/>
              <a:t>d</a:t>
            </a:r>
            <a:br>
              <a:rPr lang="en-US" dirty="0"/>
            </a:br>
            <a:r>
              <a:rPr lang="en-US" dirty="0"/>
              <a:t>player equipment – Wearing of Jewelry</a:t>
            </a:r>
          </a:p>
        </p:txBody>
      </p:sp>
      <p:sp>
        <p:nvSpPr>
          <p:cNvPr id="3" name="Content Placeholder 2">
            <a:extLst>
              <a:ext uri="{FF2B5EF4-FFF2-40B4-BE49-F238E27FC236}">
                <a16:creationId xmlns:a16="http://schemas.microsoft.com/office/drawing/2014/main" id="{094B4DB7-5D43-498F-AEAC-14A5EB23CF3B}"/>
              </a:ext>
            </a:extLst>
          </p:cNvPr>
          <p:cNvSpPr>
            <a:spLocks noGrp="1"/>
          </p:cNvSpPr>
          <p:nvPr>
            <p:ph idx="1"/>
          </p:nvPr>
        </p:nvSpPr>
        <p:spPr/>
        <p:txBody>
          <a:bodyPr/>
          <a:lstStyle/>
          <a:p>
            <a:pPr marL="0" indent="0">
              <a:buNone/>
            </a:pPr>
            <a:r>
              <a:rPr lang="en-US" b="1" dirty="0"/>
              <a:t>ART. 12 . . </a:t>
            </a:r>
            <a:r>
              <a:rPr lang="en-US" b="1" strike="sngStrike" dirty="0"/>
              <a:t>. </a:t>
            </a:r>
            <a:r>
              <a:rPr lang="en-US" strike="sngStrike" dirty="0"/>
              <a:t>Jewelry shall not be worn be permitted (3-3-1d) except for including religious and medical medals. Any jewelry that poses harm or injury to the wearer or the opponent shall be immediately removed. (1-5-9) A religious medal must be taped and worn under the uniform. A medical alert must be taped and may be visible.</a:t>
            </a:r>
          </a:p>
          <a:p>
            <a:pPr marL="0" indent="0">
              <a:buNone/>
            </a:pPr>
            <a:endParaRPr lang="en-US" dirty="0"/>
          </a:p>
          <a:p>
            <a:pPr marL="0" indent="0">
              <a:buNone/>
            </a:pPr>
            <a:r>
              <a:rPr lang="en-US" b="1" dirty="0"/>
              <a:t>ART. 1 . . .  </a:t>
            </a:r>
            <a:r>
              <a:rPr lang="en-US" dirty="0"/>
              <a:t>A coach, player, substitute, attendant or other bench personnel shall not:</a:t>
            </a:r>
          </a:p>
          <a:p>
            <a:pPr marL="0" indent="0">
              <a:buNone/>
            </a:pPr>
            <a:r>
              <a:rPr lang="en-US" dirty="0"/>
              <a:t>Sub-articles a-e remain the same.</a:t>
            </a:r>
          </a:p>
          <a:p>
            <a:pPr marL="0" indent="0">
              <a:buNone/>
            </a:pPr>
            <a:r>
              <a:rPr lang="en-US" dirty="0"/>
              <a:t>d. </a:t>
            </a:r>
            <a:r>
              <a:rPr lang="en-US" strike="sngStrike" dirty="0"/>
              <a:t>wear jewelry (players participating in the game</a:t>
            </a:r>
            <a:r>
              <a:rPr lang="en-US" dirty="0"/>
              <a:t>) or wear bandannas;</a:t>
            </a:r>
          </a:p>
          <a:p>
            <a:pPr marL="0" indent="0">
              <a:buNone/>
            </a:pPr>
            <a:endParaRPr lang="en-US" dirty="0"/>
          </a:p>
        </p:txBody>
      </p:sp>
      <p:sp>
        <p:nvSpPr>
          <p:cNvPr id="4" name="Footer Placeholder 3">
            <a:extLst>
              <a:ext uri="{FF2B5EF4-FFF2-40B4-BE49-F238E27FC236}">
                <a16:creationId xmlns:a16="http://schemas.microsoft.com/office/drawing/2014/main" id="{560C7E24-8034-45BF-BFDA-34D7290DF5F5}"/>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3558489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1-5-12, </a:t>
            </a:r>
            <a:r>
              <a:rPr lang="en-US" cap="none" dirty="0"/>
              <a:t>3-3-1d</a:t>
            </a:r>
            <a:br>
              <a:rPr lang="en-US" dirty="0"/>
            </a:br>
            <a:r>
              <a:rPr lang="en-US" dirty="0"/>
              <a:t>PLAYER EQUIPMENT</a:t>
            </a:r>
            <a:r>
              <a:rPr kumimoji="0" lang="en-US" sz="3800" b="1" i="0" u="none" strike="noStrike" kern="1200" cap="all" spc="0" normalizeH="0" baseline="0" noProof="0" dirty="0">
                <a:ln>
                  <a:noFill/>
                </a:ln>
                <a:solidFill>
                  <a:srgbClr val="00205B"/>
                </a:solidFill>
                <a:effectLst/>
                <a:uLnTx/>
                <a:uFillTx/>
                <a:latin typeface="Calibri"/>
                <a:ea typeface="+mj-ea"/>
                <a:cs typeface="+mj-cs"/>
              </a:rPr>
              <a:t> – Wearing of Jewelry</a:t>
            </a:r>
            <a:endParaRPr lang="en-US" dirty="0"/>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5737123" y="3319669"/>
            <a:ext cx="6000311" cy="2665897"/>
          </a:xfrm>
        </p:spPr>
        <p:txBody>
          <a:bodyPr/>
          <a:lstStyle/>
          <a:p>
            <a:pPr marL="0" indent="0">
              <a:buNone/>
            </a:pPr>
            <a:endParaRPr lang="en-US" sz="2300" dirty="0"/>
          </a:p>
        </p:txBody>
      </p:sp>
      <p:pic>
        <p:nvPicPr>
          <p:cNvPr id="6" name="Picture 5" descr="Icon&#10;&#10;Description automatically generated">
            <a:extLst>
              <a:ext uri="{FF2B5EF4-FFF2-40B4-BE49-F238E27FC236}">
                <a16:creationId xmlns:a16="http://schemas.microsoft.com/office/drawing/2014/main" id="{6A494BED-7980-79EA-7D08-8A94CA99299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31565" y="1881331"/>
            <a:ext cx="3820205" cy="4394056"/>
          </a:xfrm>
          <a:prstGeom prst="rect">
            <a:avLst/>
          </a:prstGeom>
        </p:spPr>
      </p:pic>
    </p:spTree>
    <p:extLst>
      <p:ext uri="{BB962C8B-B14F-4D97-AF65-F5344CB8AC3E}">
        <p14:creationId xmlns:p14="http://schemas.microsoft.com/office/powerpoint/2010/main" val="37208430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CCF63-E539-4278-9E9B-3D49E27AA3A9}"/>
              </a:ext>
            </a:extLst>
          </p:cNvPr>
          <p:cNvSpPr>
            <a:spLocks noGrp="1"/>
          </p:cNvSpPr>
          <p:nvPr>
            <p:ph type="title"/>
          </p:nvPr>
        </p:nvSpPr>
        <p:spPr>
          <a:xfrm>
            <a:off x="1940985" y="580548"/>
            <a:ext cx="10026649" cy="1204912"/>
          </a:xfrm>
        </p:spPr>
        <p:txBody>
          <a:bodyPr/>
          <a:lstStyle/>
          <a:p>
            <a:r>
              <a:rPr lang="en-US" dirty="0"/>
              <a:t>1-5-12, 3-3-1</a:t>
            </a:r>
            <a:r>
              <a:rPr lang="en-US" cap="none" dirty="0"/>
              <a:t>d</a:t>
            </a:r>
            <a:br>
              <a:rPr lang="en-US" dirty="0"/>
            </a:br>
            <a:r>
              <a:rPr lang="en-US" dirty="0"/>
              <a:t>player equipment</a:t>
            </a:r>
            <a:r>
              <a:rPr kumimoji="0" lang="en-US" sz="3800" b="1" i="0" u="none" strike="noStrike" kern="1200" cap="all" spc="0" normalizeH="0" baseline="0" noProof="0" dirty="0">
                <a:ln>
                  <a:noFill/>
                </a:ln>
                <a:solidFill>
                  <a:srgbClr val="00205B"/>
                </a:solidFill>
                <a:effectLst/>
                <a:uLnTx/>
                <a:uFillTx/>
                <a:latin typeface="Calibri"/>
                <a:ea typeface="+mj-ea"/>
                <a:cs typeface="+mj-cs"/>
              </a:rPr>
              <a:t> – Wearing of Jewelry</a:t>
            </a:r>
            <a:endParaRPr lang="en-US" dirty="0"/>
          </a:p>
        </p:txBody>
      </p:sp>
      <p:sp>
        <p:nvSpPr>
          <p:cNvPr id="3" name="Content Placeholder 2">
            <a:extLst>
              <a:ext uri="{FF2B5EF4-FFF2-40B4-BE49-F238E27FC236}">
                <a16:creationId xmlns:a16="http://schemas.microsoft.com/office/drawing/2014/main" id="{823174D8-9DB5-45DD-BA1F-D924407EFEAA}"/>
              </a:ext>
            </a:extLst>
          </p:cNvPr>
          <p:cNvSpPr>
            <a:spLocks noGrp="1"/>
          </p:cNvSpPr>
          <p:nvPr>
            <p:ph idx="1"/>
          </p:nvPr>
        </p:nvSpPr>
        <p:spPr/>
        <p:txBody>
          <a:bodyPr/>
          <a:lstStyle/>
          <a:p>
            <a:pPr marL="0" indent="0">
              <a:buNone/>
            </a:pPr>
            <a:r>
              <a:rPr lang="en-US" b="1" dirty="0"/>
              <a:t>RATIONALE:</a:t>
            </a:r>
          </a:p>
          <a:p>
            <a:r>
              <a:rPr lang="en-US" dirty="0"/>
              <a:t>Any jewelry worn that poses harm or injury to the player or their opponent is covered in existing rules. </a:t>
            </a:r>
          </a:p>
          <a:p>
            <a:r>
              <a:rPr lang="en-US" dirty="0"/>
              <a:t>Rule 3 is a companion rule change with the deletion of Rule 1-5-12. </a:t>
            </a:r>
          </a:p>
          <a:p>
            <a:r>
              <a:rPr lang="en-US" dirty="0"/>
              <a:t>If jewelry is worn that poses harm to the player, teammate or their opponent, there are existing rules support to handle the situation.</a:t>
            </a:r>
          </a:p>
          <a:p>
            <a:r>
              <a:rPr lang="en-US" dirty="0"/>
              <a:t>Bandannas are still prohibited.</a:t>
            </a:r>
          </a:p>
          <a:p>
            <a:pPr marL="0" indent="0">
              <a:buNone/>
            </a:pPr>
            <a:endParaRPr lang="en-US" dirty="0"/>
          </a:p>
        </p:txBody>
      </p:sp>
      <p:sp>
        <p:nvSpPr>
          <p:cNvPr id="4" name="Footer Placeholder 3">
            <a:extLst>
              <a:ext uri="{FF2B5EF4-FFF2-40B4-BE49-F238E27FC236}">
                <a16:creationId xmlns:a16="http://schemas.microsoft.com/office/drawing/2014/main" id="{5B32EFB5-8ABB-4B96-AE75-CAADA6503F5A}"/>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42546758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426B6-5A6F-4A27-8256-4124E0C9F5BE}"/>
              </a:ext>
            </a:extLst>
          </p:cNvPr>
          <p:cNvSpPr>
            <a:spLocks noGrp="1"/>
          </p:cNvSpPr>
          <p:nvPr>
            <p:ph type="title"/>
          </p:nvPr>
        </p:nvSpPr>
        <p:spPr/>
        <p:txBody>
          <a:bodyPr/>
          <a:lstStyle/>
          <a:p>
            <a:r>
              <a:rPr lang="en-US" dirty="0"/>
              <a:t>2-4-4</a:t>
            </a:r>
            <a:br>
              <a:rPr lang="en-US" dirty="0"/>
            </a:br>
            <a:r>
              <a:rPr lang="en-US" dirty="0"/>
              <a:t>lodged ball definition</a:t>
            </a:r>
          </a:p>
        </p:txBody>
      </p:sp>
      <p:sp>
        <p:nvSpPr>
          <p:cNvPr id="4" name="Footer Placeholder 3">
            <a:extLst>
              <a:ext uri="{FF2B5EF4-FFF2-40B4-BE49-F238E27FC236}">
                <a16:creationId xmlns:a16="http://schemas.microsoft.com/office/drawing/2014/main" id="{452C80D7-E298-4295-B661-4EEAB71DF133}"/>
              </a:ext>
            </a:extLst>
          </p:cNvPr>
          <p:cNvSpPr>
            <a:spLocks noGrp="1"/>
          </p:cNvSpPr>
          <p:nvPr>
            <p:ph type="ftr" sz="quarter" idx="11"/>
          </p:nvPr>
        </p:nvSpPr>
        <p:spPr/>
        <p:txBody>
          <a:bodyPr/>
          <a:lstStyle/>
          <a:p>
            <a:pPr>
              <a:defRPr/>
            </a:pPr>
            <a:r>
              <a:rPr lang="en-US"/>
              <a:t>www.nfhs.org</a:t>
            </a:r>
          </a:p>
        </p:txBody>
      </p:sp>
      <p:pic>
        <p:nvPicPr>
          <p:cNvPr id="7" name="Content Placeholder 6" descr="A close-up of a logo&#10;&#10;Description automatically generated with low confidence">
            <a:extLst>
              <a:ext uri="{FF2B5EF4-FFF2-40B4-BE49-F238E27FC236}">
                <a16:creationId xmlns:a16="http://schemas.microsoft.com/office/drawing/2014/main" id="{02C7C353-5034-41F1-8EB5-AC830C19FC76}"/>
              </a:ext>
            </a:extLst>
          </p:cNvPr>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908233" y="2046409"/>
            <a:ext cx="5554212" cy="4429599"/>
          </a:xfrm>
          <a:prstGeom prst="rect">
            <a:avLst/>
          </a:prstGeom>
        </p:spPr>
      </p:pic>
      <p:pic>
        <p:nvPicPr>
          <p:cNvPr id="10" name="Content Placeholder 9" descr="A picture containing text, athletic game, sport&#10;&#10;Description automatically generated">
            <a:extLst>
              <a:ext uri="{FF2B5EF4-FFF2-40B4-BE49-F238E27FC236}">
                <a16:creationId xmlns:a16="http://schemas.microsoft.com/office/drawing/2014/main" id="{2BB38125-C536-4252-BC78-8E4763FA6DB3}"/>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462445" y="2046409"/>
            <a:ext cx="5554212" cy="4429600"/>
          </a:xfrm>
          <a:prstGeom prst="rect">
            <a:avLst/>
          </a:prstGeom>
        </p:spPr>
      </p:pic>
    </p:spTree>
    <p:extLst>
      <p:ext uri="{BB962C8B-B14F-4D97-AF65-F5344CB8AC3E}">
        <p14:creationId xmlns:p14="http://schemas.microsoft.com/office/powerpoint/2010/main" val="14845558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C2DBA-3824-45CB-925D-DCA043E9354C}"/>
              </a:ext>
            </a:extLst>
          </p:cNvPr>
          <p:cNvSpPr>
            <a:spLocks noGrp="1"/>
          </p:cNvSpPr>
          <p:nvPr>
            <p:ph type="title"/>
          </p:nvPr>
        </p:nvSpPr>
        <p:spPr/>
        <p:txBody>
          <a:bodyPr/>
          <a:lstStyle/>
          <a:p>
            <a:r>
              <a:rPr lang="en-US" dirty="0"/>
              <a:t>2-4-4</a:t>
            </a:r>
            <a:br>
              <a:rPr lang="en-US" dirty="0"/>
            </a:br>
            <a:r>
              <a:rPr lang="en-US" dirty="0"/>
              <a:t>lodged ball definition </a:t>
            </a:r>
          </a:p>
        </p:txBody>
      </p:sp>
      <p:sp>
        <p:nvSpPr>
          <p:cNvPr id="3" name="Content Placeholder 2">
            <a:extLst>
              <a:ext uri="{FF2B5EF4-FFF2-40B4-BE49-F238E27FC236}">
                <a16:creationId xmlns:a16="http://schemas.microsoft.com/office/drawing/2014/main" id="{90915A63-88CD-4FF6-88D3-E584CBFF718D}"/>
              </a:ext>
            </a:extLst>
          </p:cNvPr>
          <p:cNvSpPr>
            <a:spLocks noGrp="1"/>
          </p:cNvSpPr>
          <p:nvPr>
            <p:ph idx="1"/>
          </p:nvPr>
        </p:nvSpPr>
        <p:spPr/>
        <p:txBody>
          <a:bodyPr/>
          <a:lstStyle/>
          <a:p>
            <a:pPr marL="0" indent="0">
              <a:buNone/>
            </a:pPr>
            <a:r>
              <a:rPr lang="en-US" b="1" dirty="0"/>
              <a:t>ART. 4 . . . </a:t>
            </a:r>
            <a:r>
              <a:rPr lang="en-US" dirty="0">
                <a:highlight>
                  <a:srgbClr val="C0C0C0"/>
                </a:highlight>
              </a:rPr>
              <a:t>A baseball that remains on the playing field but has become wedged, stuck, lost, or unreachable, is defined to be a lodged ball. If the ball impacts any object in the course of play, stops abruptly, and does not fall or roll immediately, it is considered lodged.  It is a dead ball (5-1-1f-3,4; 5-1-1g-4).</a:t>
            </a:r>
          </a:p>
          <a:p>
            <a:pPr marL="0" indent="0">
              <a:buNone/>
            </a:pPr>
            <a:endParaRPr lang="en-US" dirty="0">
              <a:highlight>
                <a:srgbClr val="C0C0C0"/>
              </a:highlight>
            </a:endParaRPr>
          </a:p>
          <a:p>
            <a:pPr marL="0" indent="0">
              <a:buNone/>
            </a:pPr>
            <a:r>
              <a:rPr lang="en-US" dirty="0">
                <a:highlight>
                  <a:srgbClr val="C0C0C0"/>
                </a:highlight>
              </a:rPr>
              <a:t>Exception: if a ball becomes stuck in the webbing of the fielder’s glove, it remains in play. The glove/ball combination is treated as a live ball. </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0D5FB2C3-4A12-4D19-B29D-BA983978069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5406430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4C2DBA-3824-45CB-925D-DCA043E9354C}"/>
              </a:ext>
            </a:extLst>
          </p:cNvPr>
          <p:cNvSpPr>
            <a:spLocks noGrp="1"/>
          </p:cNvSpPr>
          <p:nvPr>
            <p:ph type="title"/>
          </p:nvPr>
        </p:nvSpPr>
        <p:spPr/>
        <p:txBody>
          <a:bodyPr/>
          <a:lstStyle/>
          <a:p>
            <a:r>
              <a:rPr lang="en-US" dirty="0"/>
              <a:t>2-4-4</a:t>
            </a:r>
            <a:br>
              <a:rPr lang="en-US" dirty="0"/>
            </a:br>
            <a:r>
              <a:rPr lang="en-US" dirty="0"/>
              <a:t>lodged ball definition </a:t>
            </a:r>
          </a:p>
        </p:txBody>
      </p:sp>
      <p:sp>
        <p:nvSpPr>
          <p:cNvPr id="3" name="Content Placeholder 2">
            <a:extLst>
              <a:ext uri="{FF2B5EF4-FFF2-40B4-BE49-F238E27FC236}">
                <a16:creationId xmlns:a16="http://schemas.microsoft.com/office/drawing/2014/main" id="{90915A63-88CD-4FF6-88D3-E584CBFF718D}"/>
              </a:ext>
            </a:extLst>
          </p:cNvPr>
          <p:cNvSpPr>
            <a:spLocks noGrp="1"/>
          </p:cNvSpPr>
          <p:nvPr>
            <p:ph idx="1"/>
          </p:nvPr>
        </p:nvSpPr>
        <p:spPr/>
        <p:txBody>
          <a:bodyPr/>
          <a:lstStyle/>
          <a:p>
            <a:pPr marL="0" indent="0">
              <a:buNone/>
            </a:pPr>
            <a:r>
              <a:rPr lang="en-US" b="1" dirty="0"/>
              <a:t>RATIONALE:</a:t>
            </a:r>
          </a:p>
          <a:p>
            <a:pPr marL="0" indent="0">
              <a:buNone/>
            </a:pPr>
            <a:endParaRPr lang="en-US" b="1" dirty="0"/>
          </a:p>
          <a:p>
            <a:pPr marL="0" indent="0">
              <a:buNone/>
            </a:pPr>
            <a:r>
              <a:rPr lang="en-US" dirty="0"/>
              <a:t>A definition of a lodged ball was necessary and appropriate to differentiate when it is stuck on the field or in an apparatus, compared to when it is stuck in a glove. </a:t>
            </a:r>
          </a:p>
          <a:p>
            <a:pPr marL="0" indent="0">
              <a:buNone/>
            </a:pPr>
            <a:endParaRPr lang="en-US" dirty="0"/>
          </a:p>
          <a:p>
            <a:pPr marL="0" indent="0">
              <a:buNone/>
            </a:pPr>
            <a:endParaRPr lang="en-US" dirty="0"/>
          </a:p>
        </p:txBody>
      </p:sp>
      <p:sp>
        <p:nvSpPr>
          <p:cNvPr id="4" name="Footer Placeholder 3">
            <a:extLst>
              <a:ext uri="{FF2B5EF4-FFF2-40B4-BE49-F238E27FC236}">
                <a16:creationId xmlns:a16="http://schemas.microsoft.com/office/drawing/2014/main" id="{0D5FB2C3-4A12-4D19-B29D-BA983978069E}"/>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8966256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FF6E-D34C-493E-8509-79FAC8701672}"/>
              </a:ext>
            </a:extLst>
          </p:cNvPr>
          <p:cNvSpPr>
            <a:spLocks noGrp="1"/>
          </p:cNvSpPr>
          <p:nvPr>
            <p:ph type="title"/>
          </p:nvPr>
        </p:nvSpPr>
        <p:spPr>
          <a:xfrm>
            <a:off x="1940985" y="580548"/>
            <a:ext cx="10026649" cy="1204912"/>
          </a:xfrm>
        </p:spPr>
        <p:txBody>
          <a:bodyPr/>
          <a:lstStyle/>
          <a:p>
            <a:r>
              <a:rPr lang="en-US" dirty="0"/>
              <a:t>6-1-1, 6-1-2, 6-1-3</a:t>
            </a:r>
            <a:br>
              <a:rPr lang="en-US" dirty="0"/>
            </a:br>
            <a:r>
              <a:rPr lang="en-US" dirty="0"/>
              <a:t>PITCHING – Determination of pitching position</a:t>
            </a:r>
          </a:p>
        </p:txBody>
      </p:sp>
      <p:sp>
        <p:nvSpPr>
          <p:cNvPr id="3" name="Content Placeholder 2">
            <a:extLst>
              <a:ext uri="{FF2B5EF4-FFF2-40B4-BE49-F238E27FC236}">
                <a16:creationId xmlns:a16="http://schemas.microsoft.com/office/drawing/2014/main" id="{4BAA9D94-9671-495F-B746-98831DBD7889}"/>
              </a:ext>
            </a:extLst>
          </p:cNvPr>
          <p:cNvSpPr>
            <a:spLocks noGrp="1"/>
          </p:cNvSpPr>
          <p:nvPr>
            <p:ph idx="1"/>
          </p:nvPr>
        </p:nvSpPr>
        <p:spPr/>
        <p:txBody>
          <a:bodyPr/>
          <a:lstStyle/>
          <a:p>
            <a:pPr marL="0" indent="0">
              <a:buNone/>
            </a:pPr>
            <a:r>
              <a:rPr lang="en-US" b="1" dirty="0"/>
              <a:t>ART. 1 . . . </a:t>
            </a:r>
            <a:r>
              <a:rPr lang="en-US" dirty="0"/>
              <a:t>The pitcher shall pitch while facing the batter from either a windup (Art.2) or a set position (Art. 3).  The position of the pitcher’s feet determine whether </a:t>
            </a:r>
            <a:r>
              <a:rPr lang="en-US" dirty="0">
                <a:highlight>
                  <a:srgbClr val="C0C0C0"/>
                </a:highlight>
              </a:rPr>
              <a:t>the pitcher </a:t>
            </a:r>
            <a:r>
              <a:rPr lang="en-US" dirty="0"/>
              <a:t>will pitch from the windup or the set position. </a:t>
            </a:r>
            <a:r>
              <a:rPr lang="en-US" dirty="0">
                <a:highlight>
                  <a:srgbClr val="C0C0C0"/>
                </a:highlight>
              </a:rPr>
              <a:t>The pitcher </a:t>
            </a:r>
            <a:r>
              <a:rPr lang="en-US" dirty="0"/>
              <a:t>shall take or simulate taking the sign from the catcher with the pivot foot in contact with the pitcher’s plate.  </a:t>
            </a:r>
            <a:r>
              <a:rPr lang="en-US" dirty="0">
                <a:highlight>
                  <a:srgbClr val="C0C0C0"/>
                </a:highlight>
              </a:rPr>
              <a:t>The pitcher will be considered to be in the set position when the pivot foot is in contact with or directly in front of and parallel to the pitcher’s plate.  The pitcher will be considered to be in the windup position when the pivot foot is in contact with the pitcher’s plate and is not parallel to it</a:t>
            </a:r>
            <a:r>
              <a:rPr lang="en-US" dirty="0"/>
              <a:t>. The pitching regulations…but not both.</a:t>
            </a:r>
          </a:p>
        </p:txBody>
      </p:sp>
      <p:sp>
        <p:nvSpPr>
          <p:cNvPr id="4" name="Footer Placeholder 3">
            <a:extLst>
              <a:ext uri="{FF2B5EF4-FFF2-40B4-BE49-F238E27FC236}">
                <a16:creationId xmlns:a16="http://schemas.microsoft.com/office/drawing/2014/main" id="{8D83C2F3-3311-405A-92F7-D7E30B60915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9951215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FF6E-D34C-493E-8509-79FAC8701672}"/>
              </a:ext>
            </a:extLst>
          </p:cNvPr>
          <p:cNvSpPr>
            <a:spLocks noGrp="1"/>
          </p:cNvSpPr>
          <p:nvPr>
            <p:ph type="title"/>
          </p:nvPr>
        </p:nvSpPr>
        <p:spPr>
          <a:xfrm>
            <a:off x="1940985" y="580548"/>
            <a:ext cx="10026649" cy="1204912"/>
          </a:xfrm>
        </p:spPr>
        <p:txBody>
          <a:bodyPr/>
          <a:lstStyle/>
          <a:p>
            <a:r>
              <a:rPr lang="en-US" dirty="0"/>
              <a:t>6-1-1, 6-1-2, 6-1-3</a:t>
            </a:r>
            <a:br>
              <a:rPr lang="en-US" dirty="0"/>
            </a:br>
            <a:r>
              <a:rPr lang="en-US" dirty="0"/>
              <a:t>PITCHING – Determination of pitching position</a:t>
            </a:r>
          </a:p>
        </p:txBody>
      </p:sp>
      <p:sp>
        <p:nvSpPr>
          <p:cNvPr id="3" name="Content Placeholder 2">
            <a:extLst>
              <a:ext uri="{FF2B5EF4-FFF2-40B4-BE49-F238E27FC236}">
                <a16:creationId xmlns:a16="http://schemas.microsoft.com/office/drawing/2014/main" id="{4BAA9D94-9671-495F-B746-98831DBD7889}"/>
              </a:ext>
            </a:extLst>
          </p:cNvPr>
          <p:cNvSpPr>
            <a:spLocks noGrp="1"/>
          </p:cNvSpPr>
          <p:nvPr>
            <p:ph idx="1"/>
          </p:nvPr>
        </p:nvSpPr>
        <p:spPr/>
        <p:txBody>
          <a:bodyPr/>
          <a:lstStyle/>
          <a:p>
            <a:pPr marL="0" indent="0">
              <a:buNone/>
            </a:pPr>
            <a:r>
              <a:rPr lang="en-US" b="1" dirty="0"/>
              <a:t>ART. 2 . . . </a:t>
            </a:r>
            <a:r>
              <a:rPr lang="en-US" dirty="0"/>
              <a:t>For the wind-up position, the pitcher is not restricted as to how they shall hold the ball. A pitcher assumes the windup position when the hands are: (a) together in front of the body; (b) both hands are at the side; (c) either hand is in front of the body and the other hand is at the side. </a:t>
            </a:r>
            <a:r>
              <a:rPr lang="en-US" strike="sngStrike" dirty="0"/>
              <a:t>The pitcher's non-pivot foot shall be in any position on or behind a line extending through the front edge of the pitcher's plate</a:t>
            </a:r>
            <a:r>
              <a:rPr lang="en-US" dirty="0"/>
              <a:t>. </a:t>
            </a:r>
            <a:r>
              <a:rPr lang="en-US" dirty="0">
                <a:highlight>
                  <a:srgbClr val="C0C0C0"/>
                </a:highlight>
              </a:rPr>
              <a:t>The pitcher </a:t>
            </a:r>
            <a:r>
              <a:rPr lang="en-US" dirty="0"/>
              <a:t>is limited…lift either foot.</a:t>
            </a:r>
          </a:p>
        </p:txBody>
      </p:sp>
      <p:sp>
        <p:nvSpPr>
          <p:cNvPr id="4" name="Footer Placeholder 3">
            <a:extLst>
              <a:ext uri="{FF2B5EF4-FFF2-40B4-BE49-F238E27FC236}">
                <a16:creationId xmlns:a16="http://schemas.microsoft.com/office/drawing/2014/main" id="{8D83C2F3-3311-405A-92F7-D7E30B60915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1854992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6-1-1, 6-1-2, 6-1-3</a:t>
            </a:r>
            <a:br>
              <a:rPr lang="en-US" dirty="0"/>
            </a:br>
            <a:r>
              <a:rPr lang="en-US" dirty="0"/>
              <a:t>PITCHING – Determination of pitching position</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6838123" y="2882348"/>
            <a:ext cx="4899312" cy="3411415"/>
          </a:xfrm>
        </p:spPr>
        <p:txBody>
          <a:bodyPr/>
          <a:lstStyle/>
          <a:p>
            <a:pPr marL="0" indent="0">
              <a:buNone/>
            </a:pPr>
            <a:endParaRPr lang="en-US" sz="2300" dirty="0"/>
          </a:p>
        </p:txBody>
      </p:sp>
      <p:pic>
        <p:nvPicPr>
          <p:cNvPr id="6" name="Picture 5" descr="Text&#10;&#10;Description automatically generated with medium confidence">
            <a:extLst>
              <a:ext uri="{FF2B5EF4-FFF2-40B4-BE49-F238E27FC236}">
                <a16:creationId xmlns:a16="http://schemas.microsoft.com/office/drawing/2014/main" id="{65AE622D-9F4B-D460-A594-A03253201A5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98730" y="1893560"/>
            <a:ext cx="5016477" cy="4294168"/>
          </a:xfrm>
          <a:prstGeom prst="rect">
            <a:avLst/>
          </a:prstGeom>
        </p:spPr>
      </p:pic>
    </p:spTree>
    <p:extLst>
      <p:ext uri="{BB962C8B-B14F-4D97-AF65-F5344CB8AC3E}">
        <p14:creationId xmlns:p14="http://schemas.microsoft.com/office/powerpoint/2010/main" val="39490028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NFHS Corporate partner</a:t>
            </a:r>
          </a:p>
        </p:txBody>
      </p:sp>
      <p:sp>
        <p:nvSpPr>
          <p:cNvPr id="4" name="Footer Placeholder 3">
            <a:extLst>
              <a:ext uri="{FF2B5EF4-FFF2-40B4-BE49-F238E27FC236}">
                <a16:creationId xmlns:a16="http://schemas.microsoft.com/office/drawing/2014/main" id="{D8B1C583-58D9-4D9C-9064-74D579EA8F6F}"/>
              </a:ext>
            </a:extLst>
          </p:cNvPr>
          <p:cNvSpPr>
            <a:spLocks noGrp="1"/>
          </p:cNvSpPr>
          <p:nvPr>
            <p:ph type="ftr" sz="quarter" idx="11"/>
          </p:nvPr>
        </p:nvSpPr>
        <p:spPr/>
        <p:txBody>
          <a:bodyPr/>
          <a:lstStyle/>
          <a:p>
            <a:pPr>
              <a:defRPr/>
            </a:pPr>
            <a:r>
              <a:rPr lang="en-US" dirty="0"/>
              <a:t>www.nfhs.org</a:t>
            </a:r>
          </a:p>
        </p:txBody>
      </p:sp>
      <p:graphicFrame>
        <p:nvGraphicFramePr>
          <p:cNvPr id="2" name="Content Placeholder 1">
            <a:hlinkClick r:id="" action="ppaction://ole?verb=0"/>
            <a:extLst>
              <a:ext uri="{FF2B5EF4-FFF2-40B4-BE49-F238E27FC236}">
                <a16:creationId xmlns:a16="http://schemas.microsoft.com/office/drawing/2014/main" id="{F7719F73-D21E-4003-91B7-CAA28416EDDC}"/>
              </a:ext>
            </a:extLst>
          </p:cNvPr>
          <p:cNvGraphicFramePr>
            <a:graphicFrameLocks noGrp="1" noChangeAspect="1"/>
          </p:cNvGraphicFramePr>
          <p:nvPr>
            <p:ph idx="1"/>
          </p:nvPr>
        </p:nvGraphicFramePr>
        <p:xfrm>
          <a:off x="1467803" y="1891100"/>
          <a:ext cx="8110537" cy="4561864"/>
        </p:xfrm>
        <a:graphic>
          <a:graphicData uri="http://schemas.openxmlformats.org/presentationml/2006/ole">
            <mc:AlternateContent xmlns:mc="http://schemas.openxmlformats.org/markup-compatibility/2006">
              <mc:Choice xmlns:v="urn:schemas-microsoft-com:vml" Requires="v">
                <p:oleObj spid="_x0000_s1026" name="Presentation" r:id="rId4" imgW="6350040" imgH="3571920" progId="PowerPoint.Show.12">
                  <p:embed/>
                </p:oleObj>
              </mc:Choice>
              <mc:Fallback>
                <p:oleObj name="Presentation" r:id="rId4" imgW="6350040" imgH="3571920" progId="PowerPoint.Show.12">
                  <p:embed/>
                  <p:pic>
                    <p:nvPicPr>
                      <p:cNvPr id="2" name="Content Placeholder 1">
                        <a:hlinkClick r:id="" action="ppaction://ole?verb=0"/>
                        <a:extLst>
                          <a:ext uri="{FF2B5EF4-FFF2-40B4-BE49-F238E27FC236}">
                            <a16:creationId xmlns:a16="http://schemas.microsoft.com/office/drawing/2014/main" id="{F7719F73-D21E-4003-91B7-CAA28416EDDC}"/>
                          </a:ext>
                        </a:extLst>
                      </p:cNvPr>
                      <p:cNvPicPr/>
                      <p:nvPr/>
                    </p:nvPicPr>
                    <p:blipFill>
                      <a:blip r:embed="rId5"/>
                      <a:stretch>
                        <a:fillRect/>
                      </a:stretch>
                    </p:blipFill>
                    <p:spPr>
                      <a:xfrm>
                        <a:off x="1467803" y="1891100"/>
                        <a:ext cx="8110537" cy="4561864"/>
                      </a:xfrm>
                      <a:prstGeom prst="rect">
                        <a:avLst/>
                      </a:prstGeom>
                    </p:spPr>
                  </p:pic>
                </p:oleObj>
              </mc:Fallback>
            </mc:AlternateContent>
          </a:graphicData>
        </a:graphic>
      </p:graphicFrame>
    </p:spTree>
    <p:extLst>
      <p:ext uri="{BB962C8B-B14F-4D97-AF65-F5344CB8AC3E}">
        <p14:creationId xmlns:p14="http://schemas.microsoft.com/office/powerpoint/2010/main" val="35859147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6-1-1, 6-1-2, 6-1-3</a:t>
            </a:r>
            <a:br>
              <a:rPr lang="en-US" dirty="0"/>
            </a:br>
            <a:r>
              <a:rPr lang="en-US" dirty="0"/>
              <a:t>PITCHING – Determination of pitching position</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1504652" y="5161723"/>
            <a:ext cx="10263277" cy="1696277"/>
          </a:xfrm>
        </p:spPr>
        <p:txBody>
          <a:bodyPr/>
          <a:lstStyle/>
          <a:p>
            <a:pPr marL="0" indent="0">
              <a:buNone/>
            </a:pPr>
            <a:endParaRPr lang="en-US" sz="2300" dirty="0"/>
          </a:p>
        </p:txBody>
      </p:sp>
      <p:pic>
        <p:nvPicPr>
          <p:cNvPr id="6" name="Picture 5" descr="A picture containing diagram&#10;&#10;Description automatically generated">
            <a:extLst>
              <a:ext uri="{FF2B5EF4-FFF2-40B4-BE49-F238E27FC236}">
                <a16:creationId xmlns:a16="http://schemas.microsoft.com/office/drawing/2014/main" id="{A5657863-0CB6-9DFC-0322-05EA3154E7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2182" y="1912421"/>
            <a:ext cx="7936992" cy="3218688"/>
          </a:xfrm>
          <a:prstGeom prst="rect">
            <a:avLst/>
          </a:prstGeom>
        </p:spPr>
      </p:pic>
    </p:spTree>
    <p:extLst>
      <p:ext uri="{BB962C8B-B14F-4D97-AF65-F5344CB8AC3E}">
        <p14:creationId xmlns:p14="http://schemas.microsoft.com/office/powerpoint/2010/main" val="3174385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FF6E-D34C-493E-8509-79FAC8701672}"/>
              </a:ext>
            </a:extLst>
          </p:cNvPr>
          <p:cNvSpPr>
            <a:spLocks noGrp="1"/>
          </p:cNvSpPr>
          <p:nvPr>
            <p:ph type="title"/>
          </p:nvPr>
        </p:nvSpPr>
        <p:spPr>
          <a:xfrm>
            <a:off x="1940985" y="580548"/>
            <a:ext cx="10026649" cy="1204912"/>
          </a:xfrm>
        </p:spPr>
        <p:txBody>
          <a:bodyPr/>
          <a:lstStyle/>
          <a:p>
            <a:r>
              <a:rPr lang="en-US" dirty="0"/>
              <a:t>6-1-1, 6-1-2, 6-1-3</a:t>
            </a:r>
            <a:br>
              <a:rPr lang="en-US" dirty="0"/>
            </a:br>
            <a:r>
              <a:rPr lang="en-US" dirty="0"/>
              <a:t>PITCHING – Determination of pitching position</a:t>
            </a:r>
          </a:p>
        </p:txBody>
      </p:sp>
      <p:sp>
        <p:nvSpPr>
          <p:cNvPr id="3" name="Content Placeholder 2">
            <a:extLst>
              <a:ext uri="{FF2B5EF4-FFF2-40B4-BE49-F238E27FC236}">
                <a16:creationId xmlns:a16="http://schemas.microsoft.com/office/drawing/2014/main" id="{4BAA9D94-9671-495F-B746-98831DBD7889}"/>
              </a:ext>
            </a:extLst>
          </p:cNvPr>
          <p:cNvSpPr>
            <a:spLocks noGrp="1"/>
          </p:cNvSpPr>
          <p:nvPr>
            <p:ph idx="1"/>
          </p:nvPr>
        </p:nvSpPr>
        <p:spPr/>
        <p:txBody>
          <a:bodyPr/>
          <a:lstStyle/>
          <a:p>
            <a:pPr marL="0" indent="0">
              <a:buNone/>
            </a:pPr>
            <a:r>
              <a:rPr lang="en-US" b="1" dirty="0"/>
              <a:t>ART. 3 . . . </a:t>
            </a:r>
            <a:r>
              <a:rPr lang="en-US" dirty="0"/>
              <a:t>For the set position, the pitcher shall have the ball in either the gloved hand or the pitching hand. The pitcher’s hand shall be down at the side or behind the back. </a:t>
            </a:r>
            <a:r>
              <a:rPr lang="en-US" dirty="0">
                <a:highlight>
                  <a:srgbClr val="C0C0C0"/>
                </a:highlight>
              </a:rPr>
              <a:t>Before starting the delivery, the pitcher shall stand with the pivot foot in contact with or directly in front of and parallel to the pitcher's plate. The pitcher</a:t>
            </a:r>
            <a:r>
              <a:rPr lang="en-US" dirty="0"/>
              <a:t> shall go…any other fielder.</a:t>
            </a:r>
          </a:p>
        </p:txBody>
      </p:sp>
      <p:sp>
        <p:nvSpPr>
          <p:cNvPr id="4" name="Footer Placeholder 3">
            <a:extLst>
              <a:ext uri="{FF2B5EF4-FFF2-40B4-BE49-F238E27FC236}">
                <a16:creationId xmlns:a16="http://schemas.microsoft.com/office/drawing/2014/main" id="{8D83C2F3-3311-405A-92F7-D7E30B60915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0544093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6-1-1, 6-1-2, 6-1-3</a:t>
            </a:r>
            <a:br>
              <a:rPr lang="en-US" dirty="0"/>
            </a:br>
            <a:r>
              <a:rPr lang="en-US" dirty="0"/>
              <a:t>PITCHING – Determination of pitching position</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6685297" y="2941983"/>
            <a:ext cx="5303504" cy="3160642"/>
          </a:xfrm>
        </p:spPr>
        <p:txBody>
          <a:bodyPr/>
          <a:lstStyle/>
          <a:p>
            <a:pPr marL="0" indent="0">
              <a:buNone/>
            </a:pPr>
            <a:endParaRPr lang="en-US" sz="2300" dirty="0"/>
          </a:p>
        </p:txBody>
      </p:sp>
      <p:pic>
        <p:nvPicPr>
          <p:cNvPr id="6" name="Picture 5" descr="Graphical user interface&#10;&#10;Description automatically generated">
            <a:extLst>
              <a:ext uri="{FF2B5EF4-FFF2-40B4-BE49-F238E27FC236}">
                <a16:creationId xmlns:a16="http://schemas.microsoft.com/office/drawing/2014/main" id="{AC3546B2-E405-B64C-73CD-A91E6520ED3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4413" y="1920894"/>
            <a:ext cx="5000045" cy="4265663"/>
          </a:xfrm>
          <a:prstGeom prst="rect">
            <a:avLst/>
          </a:prstGeom>
        </p:spPr>
      </p:pic>
    </p:spTree>
    <p:extLst>
      <p:ext uri="{BB962C8B-B14F-4D97-AF65-F5344CB8AC3E}">
        <p14:creationId xmlns:p14="http://schemas.microsoft.com/office/powerpoint/2010/main" val="40890480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FF6E-D34C-493E-8509-79FAC8701672}"/>
              </a:ext>
            </a:extLst>
          </p:cNvPr>
          <p:cNvSpPr>
            <a:spLocks noGrp="1"/>
          </p:cNvSpPr>
          <p:nvPr>
            <p:ph type="title"/>
          </p:nvPr>
        </p:nvSpPr>
        <p:spPr>
          <a:xfrm>
            <a:off x="1940985" y="580548"/>
            <a:ext cx="10026649" cy="1204912"/>
          </a:xfrm>
        </p:spPr>
        <p:txBody>
          <a:bodyPr/>
          <a:lstStyle/>
          <a:p>
            <a:r>
              <a:rPr lang="en-US" dirty="0"/>
              <a:t>6-1-1, 6-1-2, 6-1-3</a:t>
            </a:r>
            <a:br>
              <a:rPr lang="en-US" dirty="0"/>
            </a:br>
            <a:r>
              <a:rPr lang="en-US" dirty="0"/>
              <a:t>PITCHING – Determination of pitching position</a:t>
            </a:r>
          </a:p>
        </p:txBody>
      </p:sp>
      <p:sp>
        <p:nvSpPr>
          <p:cNvPr id="3" name="Content Placeholder 2">
            <a:extLst>
              <a:ext uri="{FF2B5EF4-FFF2-40B4-BE49-F238E27FC236}">
                <a16:creationId xmlns:a16="http://schemas.microsoft.com/office/drawing/2014/main" id="{4BAA9D94-9671-495F-B746-98831DBD7889}"/>
              </a:ext>
            </a:extLst>
          </p:cNvPr>
          <p:cNvSpPr>
            <a:spLocks noGrp="1"/>
          </p:cNvSpPr>
          <p:nvPr>
            <p:ph idx="1"/>
          </p:nvPr>
        </p:nvSpPr>
        <p:spPr/>
        <p:txBody>
          <a:bodyPr/>
          <a:lstStyle/>
          <a:p>
            <a:pPr marL="0" indent="0">
              <a:buNone/>
            </a:pPr>
            <a:r>
              <a:rPr lang="en-US" b="1" dirty="0"/>
              <a:t>RATIONALE:</a:t>
            </a:r>
          </a:p>
          <a:p>
            <a:r>
              <a:rPr lang="en-US" dirty="0"/>
              <a:t>In reference to the high school pitching rule, the position of both the pivot and non-pivot foot was the determining factor to deem if a pitcher was pitching from the windup position or the set position.</a:t>
            </a:r>
          </a:p>
          <a:p>
            <a:r>
              <a:rPr lang="en-US" dirty="0"/>
              <a:t>The game has evolved throughout high school baseball for the pitcher to pitch with the pivot foot in a windup description with the non-pivot foot in a set description. </a:t>
            </a:r>
          </a:p>
          <a:p>
            <a:r>
              <a:rPr lang="en-US" dirty="0"/>
              <a:t>This "hybrid" position was previously illegal by NFHS rule. </a:t>
            </a:r>
          </a:p>
        </p:txBody>
      </p:sp>
      <p:sp>
        <p:nvSpPr>
          <p:cNvPr id="4" name="Footer Placeholder 3">
            <a:extLst>
              <a:ext uri="{FF2B5EF4-FFF2-40B4-BE49-F238E27FC236}">
                <a16:creationId xmlns:a16="http://schemas.microsoft.com/office/drawing/2014/main" id="{8D83C2F3-3311-405A-92F7-D7E30B60915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7379641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46FF6E-D34C-493E-8509-79FAC8701672}"/>
              </a:ext>
            </a:extLst>
          </p:cNvPr>
          <p:cNvSpPr>
            <a:spLocks noGrp="1"/>
          </p:cNvSpPr>
          <p:nvPr>
            <p:ph type="title"/>
          </p:nvPr>
        </p:nvSpPr>
        <p:spPr>
          <a:xfrm>
            <a:off x="1940985" y="580548"/>
            <a:ext cx="10026649" cy="1204912"/>
          </a:xfrm>
        </p:spPr>
        <p:txBody>
          <a:bodyPr/>
          <a:lstStyle/>
          <a:p>
            <a:r>
              <a:rPr lang="en-US" dirty="0"/>
              <a:t>6-1-1, 6-1-2, 6-1-3</a:t>
            </a:r>
            <a:br>
              <a:rPr lang="en-US" dirty="0"/>
            </a:br>
            <a:r>
              <a:rPr lang="en-US" dirty="0"/>
              <a:t>PITCHING – Determination of pitching position</a:t>
            </a:r>
          </a:p>
        </p:txBody>
      </p:sp>
      <p:sp>
        <p:nvSpPr>
          <p:cNvPr id="3" name="Content Placeholder 2">
            <a:extLst>
              <a:ext uri="{FF2B5EF4-FFF2-40B4-BE49-F238E27FC236}">
                <a16:creationId xmlns:a16="http://schemas.microsoft.com/office/drawing/2014/main" id="{4BAA9D94-9671-495F-B746-98831DBD7889}"/>
              </a:ext>
            </a:extLst>
          </p:cNvPr>
          <p:cNvSpPr>
            <a:spLocks noGrp="1"/>
          </p:cNvSpPr>
          <p:nvPr>
            <p:ph idx="1"/>
          </p:nvPr>
        </p:nvSpPr>
        <p:spPr/>
        <p:txBody>
          <a:bodyPr/>
          <a:lstStyle/>
          <a:p>
            <a:r>
              <a:rPr lang="en-US" dirty="0"/>
              <a:t>What is important is that umpires, coaches, and players know what position the pitcher is using so they know which part of Rule 6 is in play.  </a:t>
            </a:r>
          </a:p>
          <a:p>
            <a:r>
              <a:rPr lang="en-US" dirty="0"/>
              <a:t>Deleting the use of the non-pivot foot does no damage to the existing pitching position rule and having only the pivot foot determine makes it clean and easily discernible for all involved.</a:t>
            </a:r>
          </a:p>
          <a:p>
            <a:endParaRPr lang="en-US" dirty="0"/>
          </a:p>
        </p:txBody>
      </p:sp>
      <p:sp>
        <p:nvSpPr>
          <p:cNvPr id="4" name="Footer Placeholder 3">
            <a:extLst>
              <a:ext uri="{FF2B5EF4-FFF2-40B4-BE49-F238E27FC236}">
                <a16:creationId xmlns:a16="http://schemas.microsoft.com/office/drawing/2014/main" id="{8D83C2F3-3311-405A-92F7-D7E30B60915B}"/>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5777581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NFHS OFFICIALS SIGNALS</a:t>
            </a:r>
            <a:br>
              <a:rPr lang="en-US" dirty="0"/>
            </a:br>
            <a:r>
              <a:rPr lang="en-US" dirty="0"/>
              <a:t>Pre-pitch situational signals</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7832034" y="2789582"/>
            <a:ext cx="4234070" cy="3109845"/>
          </a:xfrm>
        </p:spPr>
        <p:txBody>
          <a:bodyPr/>
          <a:lstStyle/>
          <a:p>
            <a:pPr marL="0" indent="0">
              <a:buNone/>
            </a:pPr>
            <a:r>
              <a:rPr lang="en-US" dirty="0"/>
              <a:t>• Eight signals have been approved to be used pre-pitch between umpires to demonstrate situations, situational changes and their explanations.</a:t>
            </a:r>
            <a:endParaRPr lang="en-US" sz="2300" dirty="0"/>
          </a:p>
        </p:txBody>
      </p:sp>
      <p:pic>
        <p:nvPicPr>
          <p:cNvPr id="6" name="Picture 5" descr="Timeline&#10;&#10;Description automatically generated">
            <a:extLst>
              <a:ext uri="{FF2B5EF4-FFF2-40B4-BE49-F238E27FC236}">
                <a16:creationId xmlns:a16="http://schemas.microsoft.com/office/drawing/2014/main" id="{B07E310C-DC89-7879-DE6D-D46044D0698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42034" y="1961515"/>
            <a:ext cx="6071616" cy="4389120"/>
          </a:xfrm>
          <a:prstGeom prst="rect">
            <a:avLst/>
          </a:prstGeom>
        </p:spPr>
      </p:pic>
    </p:spTree>
    <p:extLst>
      <p:ext uri="{BB962C8B-B14F-4D97-AF65-F5344CB8AC3E}">
        <p14:creationId xmlns:p14="http://schemas.microsoft.com/office/powerpoint/2010/main" val="37557306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NFHS OFFICIALS SIGNALS</a:t>
            </a:r>
            <a:br>
              <a:rPr lang="en-US" dirty="0"/>
            </a:br>
            <a:r>
              <a:rPr lang="en-US" dirty="0"/>
              <a:t>during play and results</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7819667" y="3227948"/>
            <a:ext cx="4023784" cy="1769165"/>
          </a:xfrm>
        </p:spPr>
        <p:txBody>
          <a:bodyPr/>
          <a:lstStyle/>
          <a:p>
            <a:pPr marL="0" indent="0">
              <a:buNone/>
            </a:pPr>
            <a:r>
              <a:rPr lang="en-US" dirty="0"/>
              <a:t>• Eight signals have been approved to be used to demonstrate calls during play and their results.</a:t>
            </a:r>
            <a:endParaRPr lang="en-US" sz="2300" dirty="0"/>
          </a:p>
        </p:txBody>
      </p:sp>
      <p:pic>
        <p:nvPicPr>
          <p:cNvPr id="6" name="Picture 5" descr="Timeline&#10;&#10;Description automatically generated">
            <a:extLst>
              <a:ext uri="{FF2B5EF4-FFF2-40B4-BE49-F238E27FC236}">
                <a16:creationId xmlns:a16="http://schemas.microsoft.com/office/drawing/2014/main" id="{D42A1E17-3472-B19C-1BFF-8FF1C7CDCE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17241" y="1981979"/>
            <a:ext cx="6016752" cy="4261104"/>
          </a:xfrm>
          <a:prstGeom prst="rect">
            <a:avLst/>
          </a:prstGeom>
        </p:spPr>
      </p:pic>
    </p:spTree>
    <p:extLst>
      <p:ext uri="{BB962C8B-B14F-4D97-AF65-F5344CB8AC3E}">
        <p14:creationId xmlns:p14="http://schemas.microsoft.com/office/powerpoint/2010/main" val="12674465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4521E-D105-1646-06F3-697E3AA6EB11}"/>
              </a:ext>
            </a:extLst>
          </p:cNvPr>
          <p:cNvSpPr>
            <a:spLocks noGrp="1"/>
          </p:cNvSpPr>
          <p:nvPr>
            <p:ph type="title"/>
          </p:nvPr>
        </p:nvSpPr>
        <p:spPr/>
        <p:txBody>
          <a:bodyPr/>
          <a:lstStyle/>
          <a:p>
            <a:r>
              <a:rPr lang="en-US" dirty="0"/>
              <a:t>Points of emphasis</a:t>
            </a:r>
          </a:p>
        </p:txBody>
      </p:sp>
      <p:sp>
        <p:nvSpPr>
          <p:cNvPr id="3" name="Text Placeholder 2">
            <a:extLst>
              <a:ext uri="{FF2B5EF4-FFF2-40B4-BE49-F238E27FC236}">
                <a16:creationId xmlns:a16="http://schemas.microsoft.com/office/drawing/2014/main" id="{6D2D1907-6956-E44D-AEE1-71CFC878EF5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1321504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4819E-4C36-4BA7-B5E5-68FB44BE4875}"/>
              </a:ext>
            </a:extLst>
          </p:cNvPr>
          <p:cNvSpPr>
            <a:spLocks noGrp="1"/>
          </p:cNvSpPr>
          <p:nvPr>
            <p:ph type="title"/>
          </p:nvPr>
        </p:nvSpPr>
        <p:spPr/>
        <p:txBody>
          <a:bodyPr/>
          <a:lstStyle/>
          <a:p>
            <a:r>
              <a:rPr lang="en-US" dirty="0"/>
              <a:t>sportsmanship</a:t>
            </a:r>
          </a:p>
        </p:txBody>
      </p:sp>
      <p:sp>
        <p:nvSpPr>
          <p:cNvPr id="4" name="Footer Placeholder 3">
            <a:extLst>
              <a:ext uri="{FF2B5EF4-FFF2-40B4-BE49-F238E27FC236}">
                <a16:creationId xmlns:a16="http://schemas.microsoft.com/office/drawing/2014/main" id="{8CFA3A4D-1B5E-4B1C-B762-B486D617DC2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Calendar&#10;&#10;Description automatically generated with low confidence">
            <a:extLst>
              <a:ext uri="{FF2B5EF4-FFF2-40B4-BE49-F238E27FC236}">
                <a16:creationId xmlns:a16="http://schemas.microsoft.com/office/drawing/2014/main" id="{1FF604C5-4F39-4051-8A77-12EF7FD2B25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8156" y="1883155"/>
            <a:ext cx="4764167" cy="4488688"/>
          </a:xfrm>
          <a:prstGeom prst="rect">
            <a:avLst/>
          </a:prstGeom>
        </p:spPr>
      </p:pic>
    </p:spTree>
    <p:extLst>
      <p:ext uri="{BB962C8B-B14F-4D97-AF65-F5344CB8AC3E}">
        <p14:creationId xmlns:p14="http://schemas.microsoft.com/office/powerpoint/2010/main" val="39536370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10D8-084E-4D29-B342-290B940041D5}"/>
              </a:ext>
            </a:extLst>
          </p:cNvPr>
          <p:cNvSpPr>
            <a:spLocks noGrp="1"/>
          </p:cNvSpPr>
          <p:nvPr>
            <p:ph type="title"/>
          </p:nvPr>
        </p:nvSpPr>
        <p:spPr/>
        <p:txBody>
          <a:bodyPr/>
          <a:lstStyle/>
          <a:p>
            <a:r>
              <a:rPr lang="en-US" dirty="0"/>
              <a:t>sportsmanship</a:t>
            </a:r>
          </a:p>
        </p:txBody>
      </p:sp>
      <p:sp>
        <p:nvSpPr>
          <p:cNvPr id="3" name="Content Placeholder 2">
            <a:extLst>
              <a:ext uri="{FF2B5EF4-FFF2-40B4-BE49-F238E27FC236}">
                <a16:creationId xmlns:a16="http://schemas.microsoft.com/office/drawing/2014/main" id="{A378EA8D-B52D-4147-8B04-41C5CBA5C21A}"/>
              </a:ext>
            </a:extLst>
          </p:cNvPr>
          <p:cNvSpPr>
            <a:spLocks noGrp="1"/>
          </p:cNvSpPr>
          <p:nvPr>
            <p:ph idx="1"/>
          </p:nvPr>
        </p:nvSpPr>
        <p:spPr>
          <a:xfrm>
            <a:off x="1390651" y="2000250"/>
            <a:ext cx="10576984" cy="4327526"/>
          </a:xfrm>
        </p:spPr>
        <p:txBody>
          <a:bodyPr/>
          <a:lstStyle/>
          <a:p>
            <a:pPr>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Good sporting behavior is one of the fundamental ingredients to the continued success and enjoyment of education-based high school sports and activities. </a:t>
            </a:r>
          </a:p>
          <a:p>
            <a:pPr>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In fact, in the 103-year history of organized high school sports in the United States, good sportsmanship has been one of the most important outcomes of high school activity programs.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endParaRPr lang="en-US" dirty="0"/>
          </a:p>
        </p:txBody>
      </p:sp>
      <p:sp>
        <p:nvSpPr>
          <p:cNvPr id="4" name="Footer Placeholder 3">
            <a:extLst>
              <a:ext uri="{FF2B5EF4-FFF2-40B4-BE49-F238E27FC236}">
                <a16:creationId xmlns:a16="http://schemas.microsoft.com/office/drawing/2014/main" id="{983A75D2-DBCE-442F-881E-8F55AD3D7236}"/>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873509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C4B7B-29F6-4C44-86DF-1A06A4751E48}"/>
              </a:ext>
            </a:extLst>
          </p:cNvPr>
          <p:cNvSpPr>
            <a:spLocks noGrp="1"/>
          </p:cNvSpPr>
          <p:nvPr>
            <p:ph type="title"/>
          </p:nvPr>
        </p:nvSpPr>
        <p:spPr/>
        <p:txBody>
          <a:bodyPr/>
          <a:lstStyle/>
          <a:p>
            <a:r>
              <a:rPr lang="en-US" dirty="0"/>
              <a:t>Important facts and dates</a:t>
            </a:r>
          </a:p>
        </p:txBody>
      </p:sp>
      <p:sp>
        <p:nvSpPr>
          <p:cNvPr id="3" name="Content Placeholder 2">
            <a:extLst>
              <a:ext uri="{FF2B5EF4-FFF2-40B4-BE49-F238E27FC236}">
                <a16:creationId xmlns:a16="http://schemas.microsoft.com/office/drawing/2014/main" id="{D2F8DC5E-10EE-43C2-94C0-97329B3BEF8B}"/>
              </a:ext>
            </a:extLst>
          </p:cNvPr>
          <p:cNvSpPr>
            <a:spLocks noGrp="1"/>
          </p:cNvSpPr>
          <p:nvPr>
            <p:ph idx="1"/>
          </p:nvPr>
        </p:nvSpPr>
        <p:spPr>
          <a:xfrm>
            <a:off x="1940985" y="1989139"/>
            <a:ext cx="10026649" cy="4535485"/>
          </a:xfrm>
        </p:spPr>
        <p:txBody>
          <a:bodyPr/>
          <a:lstStyle/>
          <a:p>
            <a:r>
              <a:rPr lang="en-US" dirty="0"/>
              <a:t>2021-22 Participation Results</a:t>
            </a:r>
          </a:p>
          <a:p>
            <a:pPr lvl="1"/>
            <a:r>
              <a:rPr lang="en-US" dirty="0"/>
              <a:t>Baseball (4</a:t>
            </a:r>
            <a:r>
              <a:rPr lang="en-US" baseline="30000" dirty="0"/>
              <a:t>th</a:t>
            </a:r>
            <a:r>
              <a:rPr lang="en-US" dirty="0"/>
              <a:t> largest) 481,004 (boys)[down from 2018-19 {482,740}]</a:t>
            </a:r>
          </a:p>
          <a:p>
            <a:pPr lvl="1"/>
            <a:r>
              <a:rPr lang="en-US" dirty="0"/>
              <a:t>Girls’: 1,156 (down from 2018-19 1,284)</a:t>
            </a:r>
          </a:p>
          <a:p>
            <a:r>
              <a:rPr lang="en-US" dirty="0"/>
              <a:t>Online Interpretation Meeting Date</a:t>
            </a:r>
          </a:p>
          <a:p>
            <a:pPr lvl="1"/>
            <a:r>
              <a:rPr lang="en-US" dirty="0"/>
              <a:t>January 19, 2023</a:t>
            </a:r>
          </a:p>
          <a:p>
            <a:r>
              <a:rPr lang="en-US" dirty="0"/>
              <a:t>Mid-Season Webinar Date</a:t>
            </a:r>
          </a:p>
          <a:p>
            <a:pPr lvl="1"/>
            <a:r>
              <a:rPr lang="en-US" dirty="0"/>
              <a:t>April 21, 2023</a:t>
            </a:r>
          </a:p>
          <a:p>
            <a:r>
              <a:rPr lang="en-US" dirty="0"/>
              <a:t>Rule Change Proposal Submission Dates</a:t>
            </a:r>
          </a:p>
          <a:p>
            <a:pPr lvl="1"/>
            <a:r>
              <a:rPr lang="en-US" dirty="0"/>
              <a:t>Open Date: September 1, 2022</a:t>
            </a:r>
          </a:p>
          <a:p>
            <a:pPr lvl="1"/>
            <a:r>
              <a:rPr lang="en-US" dirty="0"/>
              <a:t>Close Date: May 1, 2023</a:t>
            </a:r>
          </a:p>
          <a:p>
            <a:r>
              <a:rPr lang="en-US" dirty="0"/>
              <a:t>Rules Committee Date</a:t>
            </a:r>
          </a:p>
          <a:p>
            <a:pPr lvl="1"/>
            <a:r>
              <a:rPr lang="en-US" dirty="0"/>
              <a:t>June 4-6, 2023</a:t>
            </a:r>
          </a:p>
          <a:p>
            <a:pPr lvl="1"/>
            <a:endParaRPr lang="en-US" dirty="0"/>
          </a:p>
        </p:txBody>
      </p:sp>
      <p:sp>
        <p:nvSpPr>
          <p:cNvPr id="4" name="Footer Placeholder 3">
            <a:extLst>
              <a:ext uri="{FF2B5EF4-FFF2-40B4-BE49-F238E27FC236}">
                <a16:creationId xmlns:a16="http://schemas.microsoft.com/office/drawing/2014/main" id="{AFD6D0B2-AC2B-4B2C-8771-26245714934C}"/>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4228695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10D8-084E-4D29-B342-290B940041D5}"/>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sportsmanship</a:t>
            </a:r>
            <a:endParaRPr lang="en-US" dirty="0"/>
          </a:p>
        </p:txBody>
      </p:sp>
      <p:sp>
        <p:nvSpPr>
          <p:cNvPr id="3" name="Content Placeholder 2">
            <a:extLst>
              <a:ext uri="{FF2B5EF4-FFF2-40B4-BE49-F238E27FC236}">
                <a16:creationId xmlns:a16="http://schemas.microsoft.com/office/drawing/2014/main" id="{A378EA8D-B52D-4147-8B04-41C5CBA5C21A}"/>
              </a:ext>
            </a:extLst>
          </p:cNvPr>
          <p:cNvSpPr>
            <a:spLocks noGrp="1"/>
          </p:cNvSpPr>
          <p:nvPr>
            <p:ph idx="1"/>
          </p:nvPr>
        </p:nvSpPr>
        <p:spPr/>
        <p:txBody>
          <a:bodyPr/>
          <a:lstStyle/>
          <a:p>
            <a:pPr>
              <a:lnSpc>
                <a:spcPct val="107000"/>
              </a:lnSpc>
              <a:spcBef>
                <a:spcPts val="0"/>
              </a:spcBef>
              <a:spcAft>
                <a:spcPts val="0"/>
              </a:spcAft>
              <a:defRPr/>
            </a:pPr>
            <a:r>
              <a:rPr kumimoji="0" lang="en-US" sz="2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NFHS playing rules are written to encourage sportsmanship. Participation in these programs should promote respect, integrity and sportsmanship. However, for these ideals to occur, everyone involved in these programs must be doing their part. </a:t>
            </a:r>
            <a:endParaRPr kumimoji="0" lang="en-US" sz="32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defRPr/>
            </a:pPr>
            <a:r>
              <a:rPr kumimoji="0" lang="en-US" sz="28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rPr>
              <a:t>The NFHS is concerned that unsporting behavior in education-based athletics has increased across all sports. As a result, the NFHS has made sportsmanship the No. 1 Point of Emphasis for the 2022-23 school year. </a:t>
            </a:r>
            <a:endParaRPr kumimoji="0" lang="en-US" sz="3200" b="0" i="0" u="none" strike="noStrike" kern="1200" cap="none" spc="0" normalizeH="0" baseline="0" noProof="0" dirty="0">
              <a:ln>
                <a:noFill/>
              </a:ln>
              <a:solidFill>
                <a:srgbClr val="414B5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983A75D2-DBCE-442F-881E-8F55AD3D7236}"/>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15908254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10D8-084E-4D29-B342-290B940041D5}"/>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sportsmanship</a:t>
            </a:r>
            <a:endParaRPr lang="en-US" dirty="0"/>
          </a:p>
        </p:txBody>
      </p:sp>
      <p:sp>
        <p:nvSpPr>
          <p:cNvPr id="3" name="Content Placeholder 2">
            <a:extLst>
              <a:ext uri="{FF2B5EF4-FFF2-40B4-BE49-F238E27FC236}">
                <a16:creationId xmlns:a16="http://schemas.microsoft.com/office/drawing/2014/main" id="{A378EA8D-B52D-4147-8B04-41C5CBA5C21A}"/>
              </a:ext>
            </a:extLst>
          </p:cNvPr>
          <p:cNvSpPr>
            <a:spLocks noGrp="1"/>
          </p:cNvSpPr>
          <p:nvPr>
            <p:ph idx="1"/>
          </p:nvPr>
        </p:nvSpPr>
        <p:spPr/>
        <p:txBody>
          <a:bodyPr/>
          <a:lstStyle/>
          <a:p>
            <a:pP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Sportsmanship, or good sporting behavior, is about treating one another with respect and exhibiting appropriate behavior. It is about being fair, honest and caring. When these types of appropriate behavior occur, competitive play is more enjoyable for everyone.  </a:t>
            </a:r>
          </a:p>
          <a:p>
            <a:pPr>
              <a:lnSpc>
                <a:spcPct val="107000"/>
              </a:lnSpc>
              <a:spcBef>
                <a:spcPts val="0"/>
              </a:spcBef>
              <a:spcAft>
                <a:spcPts val="0"/>
              </a:spcAft>
            </a:pPr>
            <a:r>
              <a:rPr lang="en-US" sz="2400" dirty="0">
                <a:effectLst/>
                <a:latin typeface="Calibri" panose="020F0502020204030204" pitchFamily="34" charset="0"/>
                <a:ea typeface="Calibri" panose="020F0502020204030204" pitchFamily="34" charset="0"/>
                <a:cs typeface="Times New Roman" panose="02020603050405020304" pitchFamily="18" charset="0"/>
              </a:rPr>
              <a:t>Coaches set the tone at athletic contests with their display of sportsmanship. If these individuals act in a sportsmanlike manner, their behavior sets the tone for players, spectators and others. If coaches, however, are complaining constantly about the decision of contest officials, spectators are more likely to do the same. </a:t>
            </a:r>
          </a:p>
          <a:p>
            <a:endParaRPr lang="en-US" dirty="0"/>
          </a:p>
        </p:txBody>
      </p:sp>
      <p:sp>
        <p:nvSpPr>
          <p:cNvPr id="4" name="Footer Placeholder 3">
            <a:extLst>
              <a:ext uri="{FF2B5EF4-FFF2-40B4-BE49-F238E27FC236}">
                <a16:creationId xmlns:a16="http://schemas.microsoft.com/office/drawing/2014/main" id="{983A75D2-DBCE-442F-881E-8F55AD3D7236}"/>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13360138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10D8-084E-4D29-B342-290B940041D5}"/>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sportsmanship</a:t>
            </a:r>
            <a:endParaRPr lang="en-US" dirty="0"/>
          </a:p>
        </p:txBody>
      </p:sp>
      <p:sp>
        <p:nvSpPr>
          <p:cNvPr id="3" name="Content Placeholder 2">
            <a:extLst>
              <a:ext uri="{FF2B5EF4-FFF2-40B4-BE49-F238E27FC236}">
                <a16:creationId xmlns:a16="http://schemas.microsoft.com/office/drawing/2014/main" id="{A378EA8D-B52D-4147-8B04-41C5CBA5C21A}"/>
              </a:ext>
            </a:extLst>
          </p:cNvPr>
          <p:cNvSpPr>
            <a:spLocks noGrp="1"/>
          </p:cNvSpPr>
          <p:nvPr>
            <p:ph idx="1"/>
          </p:nvPr>
        </p:nvSpPr>
        <p:spPr/>
        <p:txBody>
          <a:bodyPr/>
          <a:lstStyle/>
          <a:p>
            <a:pP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There must be a collaborative, working relationship between contest officials and game administration to promote good sportsmanship and safely conduct the contest. Everyone has their roles to play in creating a positive, sportsmanlike atmosphere at contests.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Officials should focus on the actions of players, coaches and other bench/sideline personnel. A positive, open line of communication between officials and coaches ultimately results in a better contest for everyone involved.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983A75D2-DBCE-442F-881E-8F55AD3D7236}"/>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30308521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10D8-084E-4D29-B342-290B940041D5}"/>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sportsmanship</a:t>
            </a:r>
            <a:endParaRPr lang="en-US" dirty="0"/>
          </a:p>
        </p:txBody>
      </p:sp>
      <p:sp>
        <p:nvSpPr>
          <p:cNvPr id="3" name="Content Placeholder 2">
            <a:extLst>
              <a:ext uri="{FF2B5EF4-FFF2-40B4-BE49-F238E27FC236}">
                <a16:creationId xmlns:a16="http://schemas.microsoft.com/office/drawing/2014/main" id="{A378EA8D-B52D-4147-8B04-41C5CBA5C21A}"/>
              </a:ext>
            </a:extLst>
          </p:cNvPr>
          <p:cNvSpPr>
            <a:spLocks noGrp="1"/>
          </p:cNvSpPr>
          <p:nvPr>
            <p:ph idx="1"/>
          </p:nvPr>
        </p:nvSpPr>
        <p:spPr/>
        <p:txBody>
          <a:bodyPr/>
          <a:lstStyle/>
          <a:p>
            <a:pP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Contest officials, however, should never engage with spectators who are exhibiting unsporting behavior. Once the contest begins, school administration is responsible for dealing with unruly spectators. </a:t>
            </a:r>
          </a:p>
          <a:p>
            <a:pP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A proactive approach by school administration includes monitoring the behavior of spectators and intervening as needed.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If spectators are using demeaning or profane language at officials – or at others in the stands – those individuals should be removed from the contest by school administration.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983A75D2-DBCE-442F-881E-8F55AD3D7236}"/>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1091246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10D8-084E-4D29-B342-290B940041D5}"/>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sportsmanship</a:t>
            </a:r>
            <a:endParaRPr lang="en-US" dirty="0"/>
          </a:p>
        </p:txBody>
      </p:sp>
      <p:sp>
        <p:nvSpPr>
          <p:cNvPr id="3" name="Content Placeholder 2">
            <a:extLst>
              <a:ext uri="{FF2B5EF4-FFF2-40B4-BE49-F238E27FC236}">
                <a16:creationId xmlns:a16="http://schemas.microsoft.com/office/drawing/2014/main" id="{A378EA8D-B52D-4147-8B04-41C5CBA5C21A}"/>
              </a:ext>
            </a:extLst>
          </p:cNvPr>
          <p:cNvSpPr>
            <a:spLocks noGrp="1"/>
          </p:cNvSpPr>
          <p:nvPr>
            <p:ph idx="1"/>
          </p:nvPr>
        </p:nvSpPr>
        <p:spPr/>
        <p:txBody>
          <a:bodyPr/>
          <a:lstStyle/>
          <a:p>
            <a:pP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In recent years, a heightened level of unsportsmanlike behavior has been occurring by spectators at high school sporting events, and it must be stopped. </a:t>
            </a:r>
          </a:p>
          <a:p>
            <a:pP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The use of demeaning language, or hate speech, by students, parents and other fans must cease.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High school sports and other activities exist to lift people up, not demean or tear people down. The goal is to treat everyone fairly and treat each other with respect. Any speech or harassment that is insulting, demeaning or hurtful will not be tolerated.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983A75D2-DBCE-442F-881E-8F55AD3D7236}"/>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2903546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8210D8-084E-4D29-B342-290B940041D5}"/>
              </a:ext>
            </a:extLst>
          </p:cNvPr>
          <p:cNvSpPr>
            <a:spLocks noGrp="1"/>
          </p:cNvSpPr>
          <p:nvPr>
            <p:ph type="title"/>
          </p:nvPr>
        </p:nvSpPr>
        <p:spPr/>
        <p:txBody>
          <a:bodyPr/>
          <a:lstStyle/>
          <a:p>
            <a:r>
              <a:rPr kumimoji="0" lang="en-US" sz="3800" b="1" i="0" u="none" strike="noStrike" kern="1200" cap="all" spc="0" normalizeH="0" baseline="0" noProof="0" dirty="0">
                <a:ln>
                  <a:noFill/>
                </a:ln>
                <a:solidFill>
                  <a:srgbClr val="00205B"/>
                </a:solidFill>
                <a:effectLst/>
                <a:uLnTx/>
                <a:uFillTx/>
                <a:latin typeface="Calibri"/>
                <a:ea typeface="+mj-ea"/>
                <a:cs typeface="+mj-cs"/>
              </a:rPr>
              <a:t>sportsmanship</a:t>
            </a:r>
            <a:endParaRPr lang="en-US" dirty="0"/>
          </a:p>
        </p:txBody>
      </p:sp>
      <p:sp>
        <p:nvSpPr>
          <p:cNvPr id="3" name="Content Placeholder 2">
            <a:extLst>
              <a:ext uri="{FF2B5EF4-FFF2-40B4-BE49-F238E27FC236}">
                <a16:creationId xmlns:a16="http://schemas.microsoft.com/office/drawing/2014/main" id="{A378EA8D-B52D-4147-8B04-41C5CBA5C21A}"/>
              </a:ext>
            </a:extLst>
          </p:cNvPr>
          <p:cNvSpPr>
            <a:spLocks noGrp="1"/>
          </p:cNvSpPr>
          <p:nvPr>
            <p:ph idx="1"/>
          </p:nvPr>
        </p:nvSpPr>
        <p:spPr/>
        <p:txBody>
          <a:bodyPr/>
          <a:lstStyle/>
          <a:p>
            <a:pP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High schools must establish a culture that values the worth of every single person – both players on the school’s team and players on the opposing team. There must be a no-tolerance policy regarding behavior that shows disrespect for another individual.</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Bef>
                <a:spcPts val="0"/>
              </a:spcBef>
              <a:spcAft>
                <a:spcPts val="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Good sports win with humility, lose with grace and do both with dignity. It takes the efforts of everyone every day to ensure that sportsmanship remains one of the top priorities in education-based activity programs. </a:t>
            </a:r>
            <a:endParaRPr lang="en-US" sz="32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4" name="Footer Placeholder 3">
            <a:extLst>
              <a:ext uri="{FF2B5EF4-FFF2-40B4-BE49-F238E27FC236}">
                <a16:creationId xmlns:a16="http://schemas.microsoft.com/office/drawing/2014/main" id="{983A75D2-DBCE-442F-881E-8F55AD3D7236}"/>
              </a:ext>
            </a:extLst>
          </p:cNvPr>
          <p:cNvSpPr>
            <a:spLocks noGrp="1"/>
          </p:cNvSpPr>
          <p:nvPr>
            <p:ph type="ftr" sz="quarter" idx="11"/>
          </p:nvPr>
        </p:nvSpPr>
        <p:spPr/>
        <p:txBody>
          <a:bodyPr/>
          <a:lstStyle/>
          <a:p>
            <a:pPr>
              <a:defRPr/>
            </a:pPr>
            <a:r>
              <a:rPr lang="en-US"/>
              <a:t>www.nfhs.org</a:t>
            </a:r>
            <a:endParaRPr lang="en-US" dirty="0"/>
          </a:p>
        </p:txBody>
      </p:sp>
    </p:spTree>
    <p:extLst>
      <p:ext uri="{BB962C8B-B14F-4D97-AF65-F5344CB8AC3E}">
        <p14:creationId xmlns:p14="http://schemas.microsoft.com/office/powerpoint/2010/main" val="28606136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1193-E85F-4ADF-82A7-7505D25D2B61}"/>
              </a:ext>
            </a:extLst>
          </p:cNvPr>
          <p:cNvSpPr>
            <a:spLocks noGrp="1"/>
          </p:cNvSpPr>
          <p:nvPr>
            <p:ph type="title"/>
          </p:nvPr>
        </p:nvSpPr>
        <p:spPr/>
        <p:txBody>
          <a:bodyPr/>
          <a:lstStyle/>
          <a:p>
            <a:r>
              <a:rPr lang="en-US" dirty="0"/>
              <a:t>OBSTRUCTION AND INTERFERENCE</a:t>
            </a:r>
          </a:p>
        </p:txBody>
      </p:sp>
      <p:sp>
        <p:nvSpPr>
          <p:cNvPr id="3" name="Content Placeholder 2">
            <a:extLst>
              <a:ext uri="{FF2B5EF4-FFF2-40B4-BE49-F238E27FC236}">
                <a16:creationId xmlns:a16="http://schemas.microsoft.com/office/drawing/2014/main" id="{BA4C4075-CA89-49A9-8A39-F4E730D5E675}"/>
              </a:ext>
            </a:extLst>
          </p:cNvPr>
          <p:cNvSpPr>
            <a:spLocks noGrp="1"/>
          </p:cNvSpPr>
          <p:nvPr>
            <p:ph sz="half" idx="1"/>
          </p:nvPr>
        </p:nvSpPr>
        <p:spPr/>
        <p:txBody>
          <a:bodyPr/>
          <a:lstStyle/>
          <a:p>
            <a:endParaRPr lang="en-US" dirty="0"/>
          </a:p>
        </p:txBody>
      </p:sp>
      <p:sp>
        <p:nvSpPr>
          <p:cNvPr id="4" name="Footer Placeholder 3">
            <a:extLst>
              <a:ext uri="{FF2B5EF4-FFF2-40B4-BE49-F238E27FC236}">
                <a16:creationId xmlns:a16="http://schemas.microsoft.com/office/drawing/2014/main" id="{180EA35A-ED94-4DC4-B04B-394B9E89FAC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picture containing text&#10;&#10;Description automatically generated">
            <a:extLst>
              <a:ext uri="{FF2B5EF4-FFF2-40B4-BE49-F238E27FC236}">
                <a16:creationId xmlns:a16="http://schemas.microsoft.com/office/drawing/2014/main" id="{42FD506F-92A9-A0F3-CD21-017FEF7470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04485" y="2079243"/>
            <a:ext cx="5449824" cy="4096512"/>
          </a:xfrm>
          <a:prstGeom prst="rect">
            <a:avLst/>
          </a:prstGeom>
        </p:spPr>
      </p:pic>
      <p:pic>
        <p:nvPicPr>
          <p:cNvPr id="9" name="Content Placeholder 5" descr="A picture containing text&#10;&#10;Description automatically generated">
            <a:extLst>
              <a:ext uri="{FF2B5EF4-FFF2-40B4-BE49-F238E27FC236}">
                <a16:creationId xmlns:a16="http://schemas.microsoft.com/office/drawing/2014/main" id="{12A9EC0C-384A-4B28-9C7A-6B3C0DD34D33}"/>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476605" y="2040731"/>
            <a:ext cx="3715789" cy="4343400"/>
          </a:xfrm>
        </p:spPr>
      </p:pic>
    </p:spTree>
    <p:extLst>
      <p:ext uri="{BB962C8B-B14F-4D97-AF65-F5344CB8AC3E}">
        <p14:creationId xmlns:p14="http://schemas.microsoft.com/office/powerpoint/2010/main" val="35792250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62A43-6167-450C-ACC3-FCADA3EA00A1}"/>
              </a:ext>
            </a:extLst>
          </p:cNvPr>
          <p:cNvSpPr>
            <a:spLocks noGrp="1"/>
          </p:cNvSpPr>
          <p:nvPr>
            <p:ph type="title"/>
          </p:nvPr>
        </p:nvSpPr>
        <p:spPr/>
        <p:txBody>
          <a:bodyPr/>
          <a:lstStyle/>
          <a:p>
            <a:r>
              <a:rPr lang="en-US" dirty="0"/>
              <a:t>OBSTRUCTION AND INTERFERENCE</a:t>
            </a:r>
          </a:p>
        </p:txBody>
      </p:sp>
      <p:sp>
        <p:nvSpPr>
          <p:cNvPr id="3" name="Content Placeholder 2">
            <a:extLst>
              <a:ext uri="{FF2B5EF4-FFF2-40B4-BE49-F238E27FC236}">
                <a16:creationId xmlns:a16="http://schemas.microsoft.com/office/drawing/2014/main" id="{FC36B47F-1664-43C9-8644-FB2D731A302A}"/>
              </a:ext>
            </a:extLst>
          </p:cNvPr>
          <p:cNvSpPr>
            <a:spLocks noGrp="1"/>
          </p:cNvSpPr>
          <p:nvPr>
            <p:ph idx="1"/>
          </p:nvPr>
        </p:nvSpPr>
        <p:spPr/>
        <p:txBody>
          <a:bodyPr/>
          <a:lstStyle/>
          <a:p>
            <a:r>
              <a:rPr lang="en-US" dirty="0"/>
              <a:t>Obstruction and interference are two familiar terms that have been in the game of baseball since the early beginnings of the sport. </a:t>
            </a:r>
          </a:p>
          <a:p>
            <a:r>
              <a:rPr lang="en-US" dirty="0"/>
              <a:t>Simply stated, obstruction is any act accidental, intentional, verbal, or physical that a fielder or any member of the defensive team (or team personnel) that hinders a runner or affects the pattern of play. </a:t>
            </a:r>
          </a:p>
          <a:p>
            <a:r>
              <a:rPr lang="en-US" dirty="0"/>
              <a:t>Besides affecting scoring plays, obstruction can occur anywhere on the field resulting in some unsportsmanlike behaviors. </a:t>
            </a:r>
          </a:p>
          <a:p>
            <a:r>
              <a:rPr lang="en-US" dirty="0"/>
              <a:t>That is why the penalty for obstruction is some of the sternest penalties in our rules code. </a:t>
            </a:r>
          </a:p>
        </p:txBody>
      </p:sp>
      <p:sp>
        <p:nvSpPr>
          <p:cNvPr id="4" name="Footer Placeholder 3">
            <a:extLst>
              <a:ext uri="{FF2B5EF4-FFF2-40B4-BE49-F238E27FC236}">
                <a16:creationId xmlns:a16="http://schemas.microsoft.com/office/drawing/2014/main" id="{06EF34E9-BB51-4B98-AC58-CAA9676DA75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1180487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5D590D-8C1E-41D4-8528-1F677A4D5AAB}"/>
              </a:ext>
            </a:extLst>
          </p:cNvPr>
          <p:cNvSpPr>
            <a:spLocks noGrp="1"/>
          </p:cNvSpPr>
          <p:nvPr>
            <p:ph type="title"/>
          </p:nvPr>
        </p:nvSpPr>
        <p:spPr/>
        <p:txBody>
          <a:bodyPr/>
          <a:lstStyle/>
          <a:p>
            <a:r>
              <a:rPr lang="en-US" dirty="0"/>
              <a:t>OBSTRUCTION AND INTERFERENCE</a:t>
            </a:r>
          </a:p>
        </p:txBody>
      </p:sp>
      <p:sp>
        <p:nvSpPr>
          <p:cNvPr id="3" name="Content Placeholder 2">
            <a:extLst>
              <a:ext uri="{FF2B5EF4-FFF2-40B4-BE49-F238E27FC236}">
                <a16:creationId xmlns:a16="http://schemas.microsoft.com/office/drawing/2014/main" id="{CDF59D11-C66A-48E1-98B8-080FFEFEEEA7}"/>
              </a:ext>
            </a:extLst>
          </p:cNvPr>
          <p:cNvSpPr>
            <a:spLocks noGrp="1"/>
          </p:cNvSpPr>
          <p:nvPr>
            <p:ph idx="1"/>
          </p:nvPr>
        </p:nvSpPr>
        <p:spPr/>
        <p:txBody>
          <a:bodyPr/>
          <a:lstStyle/>
          <a:p>
            <a:r>
              <a:rPr lang="en-US" dirty="0"/>
              <a:t>Interference is very similar to obstruction; it addresses the behavior of the offensive team. </a:t>
            </a:r>
          </a:p>
          <a:p>
            <a:r>
              <a:rPr lang="en-US" dirty="0"/>
              <a:t>It is any act, verbal or physical by the team at bat that impedes, hinders or confuses any defensive fielder attempting to make a play. </a:t>
            </a:r>
          </a:p>
          <a:p>
            <a:r>
              <a:rPr lang="en-US" dirty="0"/>
              <a:t>There are several other types of interference: umpire, spectator, follow-through, and backswing. </a:t>
            </a:r>
          </a:p>
          <a:p>
            <a:r>
              <a:rPr lang="en-US" dirty="0"/>
              <a:t>Umpire interference is when the umpire-in-chief accidently moves in the way of the catcher’s attempt to throw or when a live ball or thrown ball touches them.</a:t>
            </a:r>
          </a:p>
        </p:txBody>
      </p:sp>
      <p:sp>
        <p:nvSpPr>
          <p:cNvPr id="4" name="Footer Placeholder 3">
            <a:extLst>
              <a:ext uri="{FF2B5EF4-FFF2-40B4-BE49-F238E27FC236}">
                <a16:creationId xmlns:a16="http://schemas.microsoft.com/office/drawing/2014/main" id="{DFDCC39F-40DB-41C2-9730-0A99698B4D59}"/>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73644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F30A9-A19E-4FA2-8C36-EFF04EA3D214}"/>
              </a:ext>
            </a:extLst>
          </p:cNvPr>
          <p:cNvSpPr>
            <a:spLocks noGrp="1"/>
          </p:cNvSpPr>
          <p:nvPr>
            <p:ph type="title"/>
          </p:nvPr>
        </p:nvSpPr>
        <p:spPr/>
        <p:txBody>
          <a:bodyPr/>
          <a:lstStyle/>
          <a:p>
            <a:r>
              <a:rPr lang="en-US" dirty="0"/>
              <a:t>OBSTRUCTION AND INTERFERENCE</a:t>
            </a:r>
          </a:p>
        </p:txBody>
      </p:sp>
      <p:sp>
        <p:nvSpPr>
          <p:cNvPr id="3" name="Content Placeholder 2">
            <a:extLst>
              <a:ext uri="{FF2B5EF4-FFF2-40B4-BE49-F238E27FC236}">
                <a16:creationId xmlns:a16="http://schemas.microsoft.com/office/drawing/2014/main" id="{ADEA1235-5E44-4E51-866B-C8C33975119A}"/>
              </a:ext>
            </a:extLst>
          </p:cNvPr>
          <p:cNvSpPr>
            <a:spLocks noGrp="1"/>
          </p:cNvSpPr>
          <p:nvPr>
            <p:ph idx="1"/>
          </p:nvPr>
        </p:nvSpPr>
        <p:spPr/>
        <p:txBody>
          <a:bodyPr/>
          <a:lstStyle/>
          <a:p>
            <a:r>
              <a:rPr lang="en-US" dirty="0"/>
              <a:t>Spectator interference is when a spectator for either team impedes the progress of the game in any way. </a:t>
            </a:r>
          </a:p>
          <a:p>
            <a:r>
              <a:rPr lang="en-US" dirty="0"/>
              <a:t>Follow-through interference is when the bat of the batter in the batter’s box hinders action at home plate or when the catcher is attempting to make a play on a runner. </a:t>
            </a:r>
          </a:p>
          <a:p>
            <a:r>
              <a:rPr lang="en-US" dirty="0"/>
              <a:t>Backswing interference is when the batter contacts the catcher or their equipment prior to the pitch. </a:t>
            </a:r>
          </a:p>
          <a:p>
            <a:pPr marL="0" indent="0">
              <a:buNone/>
            </a:pPr>
            <a:endParaRPr lang="en-US" dirty="0"/>
          </a:p>
        </p:txBody>
      </p:sp>
      <p:sp>
        <p:nvSpPr>
          <p:cNvPr id="4" name="Footer Placeholder 3">
            <a:extLst>
              <a:ext uri="{FF2B5EF4-FFF2-40B4-BE49-F238E27FC236}">
                <a16:creationId xmlns:a16="http://schemas.microsoft.com/office/drawing/2014/main" id="{F73AFB73-9398-4DF2-88D3-501CB069B37A}"/>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4349393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91E5C-4D19-426F-80CB-2ABAC16D99DE}"/>
              </a:ext>
            </a:extLst>
          </p:cNvPr>
          <p:cNvSpPr>
            <a:spLocks noGrp="1"/>
          </p:cNvSpPr>
          <p:nvPr>
            <p:ph type="title"/>
          </p:nvPr>
        </p:nvSpPr>
        <p:spPr/>
        <p:txBody>
          <a:bodyPr/>
          <a:lstStyle/>
          <a:p>
            <a:r>
              <a:rPr lang="en-US" dirty="0"/>
              <a:t>National Federation of </a:t>
            </a:r>
            <a:br>
              <a:rPr lang="en-US" dirty="0"/>
            </a:br>
            <a:r>
              <a:rPr lang="en-US" dirty="0"/>
              <a:t>State High School Associations</a:t>
            </a:r>
          </a:p>
        </p:txBody>
      </p:sp>
      <p:sp>
        <p:nvSpPr>
          <p:cNvPr id="4" name="Footer Placeholder 3">
            <a:extLst>
              <a:ext uri="{FF2B5EF4-FFF2-40B4-BE49-F238E27FC236}">
                <a16:creationId xmlns:a16="http://schemas.microsoft.com/office/drawing/2014/main" id="{6ED262DC-2955-41E6-9A7A-6A37E40E3D57}"/>
              </a:ext>
            </a:extLst>
          </p:cNvPr>
          <p:cNvSpPr>
            <a:spLocks noGrp="1"/>
          </p:cNvSpPr>
          <p:nvPr>
            <p:ph type="ftr" sz="quarter" idx="11"/>
          </p:nvPr>
        </p:nvSpPr>
        <p:spPr/>
        <p:txBody>
          <a:bodyPr/>
          <a:lstStyle/>
          <a:p>
            <a:pPr>
              <a:defRPr/>
            </a:pPr>
            <a:r>
              <a:rPr lang="en-US"/>
              <a:t>www.nfhs.org</a:t>
            </a:r>
          </a:p>
        </p:txBody>
      </p:sp>
      <p:sp>
        <p:nvSpPr>
          <p:cNvPr id="8" name="Content Placeholder 2">
            <a:extLst>
              <a:ext uri="{FF2B5EF4-FFF2-40B4-BE49-F238E27FC236}">
                <a16:creationId xmlns:a16="http://schemas.microsoft.com/office/drawing/2014/main" id="{79153B03-0772-41EA-8558-B0DD4D173354}"/>
              </a:ext>
            </a:extLst>
          </p:cNvPr>
          <p:cNvSpPr>
            <a:spLocks noGrp="1" noChangeArrowheads="1"/>
          </p:cNvSpPr>
          <p:nvPr>
            <p:ph idx="1"/>
          </p:nvPr>
        </p:nvSpPr>
        <p:spPr>
          <a:xfrm>
            <a:off x="1941513" y="1989138"/>
            <a:ext cx="10026650" cy="4338637"/>
          </a:xfrm>
        </p:spPr>
        <p:txBody>
          <a:bodyPr/>
          <a:lstStyle/>
          <a:p>
            <a:r>
              <a:rPr lang="en-US" altLang="en-US" sz="2400" dirty="0"/>
              <a:t>NFHS (located in Indianapolis, IN – Est. 1920):</a:t>
            </a:r>
          </a:p>
          <a:p>
            <a:pPr lvl="1"/>
            <a:r>
              <a:rPr lang="en-US" altLang="en-US" sz="2200" dirty="0"/>
              <a:t>National leader and advocate for </a:t>
            </a:r>
            <a:br>
              <a:rPr lang="en-US" altLang="en-US" sz="2200" dirty="0"/>
            </a:br>
            <a:r>
              <a:rPr lang="en-US" altLang="en-US" sz="2200" dirty="0"/>
              <a:t>high school athletics and </a:t>
            </a:r>
            <a:br>
              <a:rPr lang="en-US" altLang="en-US" sz="2200" dirty="0"/>
            </a:br>
            <a:r>
              <a:rPr lang="en-US" altLang="en-US" sz="2200" dirty="0"/>
              <a:t>performing arts programs.</a:t>
            </a:r>
          </a:p>
          <a:p>
            <a:pPr lvl="1"/>
            <a:r>
              <a:rPr lang="en-US" altLang="en-US" sz="2200" dirty="0"/>
              <a:t>Serves 51 state associations, 19,500 </a:t>
            </a:r>
            <a:br>
              <a:rPr lang="en-US" altLang="en-US" sz="2200" dirty="0"/>
            </a:br>
            <a:r>
              <a:rPr lang="en-US" altLang="en-US" sz="2200" dirty="0"/>
              <a:t>high schools and 12 million student </a:t>
            </a:r>
            <a:br>
              <a:rPr lang="en-US" altLang="en-US" sz="2200" dirty="0"/>
            </a:br>
            <a:r>
              <a:rPr lang="en-US" altLang="en-US" sz="2200" dirty="0"/>
              <a:t>participants.</a:t>
            </a:r>
          </a:p>
          <a:p>
            <a:pPr lvl="1"/>
            <a:r>
              <a:rPr lang="en-US" altLang="en-US" sz="2200" dirty="0"/>
              <a:t>Writes playing rules for 17 high school </a:t>
            </a:r>
            <a:br>
              <a:rPr lang="en-US" altLang="en-US" sz="2200" dirty="0"/>
            </a:br>
            <a:r>
              <a:rPr lang="en-US" altLang="en-US" sz="2200" dirty="0"/>
              <a:t>sports for boys and girls.</a:t>
            </a:r>
          </a:p>
          <a:p>
            <a:pPr lvl="1"/>
            <a:r>
              <a:rPr lang="en-US" altLang="en-US" sz="2200" dirty="0"/>
              <a:t>Offers online education courses for high school coaches, </a:t>
            </a:r>
            <a:br>
              <a:rPr lang="en-US" altLang="en-US" sz="2200" dirty="0"/>
            </a:br>
            <a:r>
              <a:rPr lang="en-US" altLang="en-US" sz="2200" dirty="0"/>
              <a:t>officials, parents, students and others.</a:t>
            </a:r>
          </a:p>
          <a:p>
            <a:pPr lvl="1"/>
            <a:r>
              <a:rPr lang="en-US" altLang="en-US" sz="2200" dirty="0"/>
              <a:t>Ensures that students have opportunity to enjoy healthy participation, achievement and good sportsmanship in education-based athletics.</a:t>
            </a:r>
          </a:p>
        </p:txBody>
      </p:sp>
      <p:pic>
        <p:nvPicPr>
          <p:cNvPr id="9" name="Picture 2" descr="C:\Users\mkosk\Desktop\Revised USA map with colors.jpg">
            <a:extLst>
              <a:ext uri="{FF2B5EF4-FFF2-40B4-BE49-F238E27FC236}">
                <a16:creationId xmlns:a16="http://schemas.microsoft.com/office/drawing/2014/main" id="{4D3E4D99-273F-41AB-B5DD-51E6EBF367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01" t="4256" r="2832" b="8511"/>
          <a:stretch>
            <a:fillRect/>
          </a:stretch>
        </p:blipFill>
        <p:spPr bwMode="auto">
          <a:xfrm>
            <a:off x="7297738" y="2752725"/>
            <a:ext cx="4691062"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36469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F30A9-A19E-4FA2-8C36-EFF04EA3D214}"/>
              </a:ext>
            </a:extLst>
          </p:cNvPr>
          <p:cNvSpPr>
            <a:spLocks noGrp="1"/>
          </p:cNvSpPr>
          <p:nvPr>
            <p:ph type="title"/>
          </p:nvPr>
        </p:nvSpPr>
        <p:spPr/>
        <p:txBody>
          <a:bodyPr/>
          <a:lstStyle/>
          <a:p>
            <a:r>
              <a:rPr lang="en-US" dirty="0"/>
              <a:t>OBSTRUCTION AND INTERFERENCE</a:t>
            </a:r>
          </a:p>
        </p:txBody>
      </p:sp>
      <p:sp>
        <p:nvSpPr>
          <p:cNvPr id="3" name="Content Placeholder 2">
            <a:extLst>
              <a:ext uri="{FF2B5EF4-FFF2-40B4-BE49-F238E27FC236}">
                <a16:creationId xmlns:a16="http://schemas.microsoft.com/office/drawing/2014/main" id="{ADEA1235-5E44-4E51-866B-C8C33975119A}"/>
              </a:ext>
            </a:extLst>
          </p:cNvPr>
          <p:cNvSpPr>
            <a:spLocks noGrp="1"/>
          </p:cNvSpPr>
          <p:nvPr>
            <p:ph idx="1"/>
          </p:nvPr>
        </p:nvSpPr>
        <p:spPr/>
        <p:txBody>
          <a:bodyPr/>
          <a:lstStyle/>
          <a:p>
            <a:r>
              <a:rPr lang="en-US" dirty="0"/>
              <a:t>As one might realize, there are many nuances to both obstruction and the multi-layers of interference. </a:t>
            </a:r>
          </a:p>
          <a:p>
            <a:r>
              <a:rPr lang="en-US" dirty="0"/>
              <a:t>Coaches, umpires and players have a roll in understanding the rules of two extremely powerful rules. </a:t>
            </a:r>
          </a:p>
          <a:p>
            <a:r>
              <a:rPr lang="en-US" dirty="0"/>
              <a:t>Because both violations are sportsmanship-centered at their core, the penalties are commensurate to the overarching concern regarding fair and equitable play in interscholastic baseball.</a:t>
            </a:r>
          </a:p>
          <a:p>
            <a:pPr marL="0" indent="0">
              <a:buNone/>
            </a:pPr>
            <a:endParaRPr lang="en-US" dirty="0"/>
          </a:p>
        </p:txBody>
      </p:sp>
      <p:sp>
        <p:nvSpPr>
          <p:cNvPr id="4" name="Footer Placeholder 3">
            <a:extLst>
              <a:ext uri="{FF2B5EF4-FFF2-40B4-BE49-F238E27FC236}">
                <a16:creationId xmlns:a16="http://schemas.microsoft.com/office/drawing/2014/main" id="{F73AFB73-9398-4DF2-88D3-501CB069B37A}"/>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68410324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1193-E85F-4ADF-82A7-7505D25D2B61}"/>
              </a:ext>
            </a:extLst>
          </p:cNvPr>
          <p:cNvSpPr>
            <a:spLocks noGrp="1"/>
          </p:cNvSpPr>
          <p:nvPr>
            <p:ph type="title"/>
          </p:nvPr>
        </p:nvSpPr>
        <p:spPr/>
        <p:txBody>
          <a:bodyPr/>
          <a:lstStyle/>
          <a:p>
            <a:r>
              <a:rPr lang="en-US" dirty="0"/>
              <a:t>Elimination of JEWELRY</a:t>
            </a:r>
          </a:p>
        </p:txBody>
      </p:sp>
      <p:sp>
        <p:nvSpPr>
          <p:cNvPr id="4" name="Footer Placeholder 3">
            <a:extLst>
              <a:ext uri="{FF2B5EF4-FFF2-40B4-BE49-F238E27FC236}">
                <a16:creationId xmlns:a16="http://schemas.microsoft.com/office/drawing/2014/main" id="{180EA35A-ED94-4DC4-B04B-394B9E89FAC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Diagram&#10;&#10;Description automatically generated">
            <a:extLst>
              <a:ext uri="{FF2B5EF4-FFF2-40B4-BE49-F238E27FC236}">
                <a16:creationId xmlns:a16="http://schemas.microsoft.com/office/drawing/2014/main" id="{7BC09685-F65F-D59B-72FD-29FB780A669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09511" y="1901061"/>
            <a:ext cx="4349761" cy="4325324"/>
          </a:xfrm>
          <a:prstGeom prst="rect">
            <a:avLst/>
          </a:prstGeom>
        </p:spPr>
      </p:pic>
    </p:spTree>
    <p:extLst>
      <p:ext uri="{BB962C8B-B14F-4D97-AF65-F5344CB8AC3E}">
        <p14:creationId xmlns:p14="http://schemas.microsoft.com/office/powerpoint/2010/main" val="26404066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234B3E-B74F-4865-B69B-EB7C82AF604A}"/>
              </a:ext>
            </a:extLst>
          </p:cNvPr>
          <p:cNvSpPr>
            <a:spLocks noGrp="1"/>
          </p:cNvSpPr>
          <p:nvPr>
            <p:ph type="title"/>
          </p:nvPr>
        </p:nvSpPr>
        <p:spPr/>
        <p:txBody>
          <a:bodyPr/>
          <a:lstStyle/>
          <a:p>
            <a:r>
              <a:rPr lang="en-US" dirty="0"/>
              <a:t>Elimination of JEWELRY</a:t>
            </a:r>
          </a:p>
        </p:txBody>
      </p:sp>
      <p:sp>
        <p:nvSpPr>
          <p:cNvPr id="3" name="Content Placeholder 2">
            <a:extLst>
              <a:ext uri="{FF2B5EF4-FFF2-40B4-BE49-F238E27FC236}">
                <a16:creationId xmlns:a16="http://schemas.microsoft.com/office/drawing/2014/main" id="{02D56473-58B9-4015-BF82-219A2778A6A1}"/>
              </a:ext>
            </a:extLst>
          </p:cNvPr>
          <p:cNvSpPr>
            <a:spLocks noGrp="1"/>
          </p:cNvSpPr>
          <p:nvPr>
            <p:ph idx="1"/>
          </p:nvPr>
        </p:nvSpPr>
        <p:spPr/>
        <p:txBody>
          <a:bodyPr/>
          <a:lstStyle/>
          <a:p>
            <a:r>
              <a:rPr lang="en-US" dirty="0"/>
              <a:t>Jewelry in baseball was originally defined as any item on the body of the player that was not a natural part of their person. </a:t>
            </a:r>
          </a:p>
          <a:p>
            <a:r>
              <a:rPr lang="en-US" dirty="0"/>
              <a:t>That also included medical alert bracelets and some religious, cultural or tribal adornments. </a:t>
            </a:r>
          </a:p>
          <a:p>
            <a:r>
              <a:rPr lang="en-US" dirty="0"/>
              <a:t>The elimination of the jewelry rule will permit players to wear these items freely. </a:t>
            </a:r>
          </a:p>
          <a:p>
            <a:r>
              <a:rPr lang="en-US" dirty="0"/>
              <a:t>Additionally, with that freedom to wear jewelry, please note that any jewelry that contains profanity, taunting, language to intimidate or baiting an opponent would not be allowed under our sportsmanship rule, bench and field conduct policies. </a:t>
            </a:r>
          </a:p>
        </p:txBody>
      </p:sp>
      <p:sp>
        <p:nvSpPr>
          <p:cNvPr id="4" name="Footer Placeholder 3">
            <a:extLst>
              <a:ext uri="{FF2B5EF4-FFF2-40B4-BE49-F238E27FC236}">
                <a16:creationId xmlns:a16="http://schemas.microsoft.com/office/drawing/2014/main" id="{3FC6CE14-0535-4E10-B603-66B41FFC07C0}"/>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11159697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D72E2-5E5E-40CC-AD05-FD8BADE49FB9}"/>
              </a:ext>
            </a:extLst>
          </p:cNvPr>
          <p:cNvSpPr>
            <a:spLocks noGrp="1"/>
          </p:cNvSpPr>
          <p:nvPr>
            <p:ph type="title"/>
          </p:nvPr>
        </p:nvSpPr>
        <p:spPr/>
        <p:txBody>
          <a:bodyPr/>
          <a:lstStyle/>
          <a:p>
            <a:r>
              <a:rPr lang="en-US" dirty="0"/>
              <a:t>Elimination of JEWELRY</a:t>
            </a:r>
          </a:p>
        </p:txBody>
      </p:sp>
      <p:sp>
        <p:nvSpPr>
          <p:cNvPr id="3" name="Content Placeholder 2">
            <a:extLst>
              <a:ext uri="{FF2B5EF4-FFF2-40B4-BE49-F238E27FC236}">
                <a16:creationId xmlns:a16="http://schemas.microsoft.com/office/drawing/2014/main" id="{DAF68F7C-C250-40A5-8FE9-7C2D13A99556}"/>
              </a:ext>
            </a:extLst>
          </p:cNvPr>
          <p:cNvSpPr>
            <a:spLocks noGrp="1"/>
          </p:cNvSpPr>
          <p:nvPr>
            <p:ph idx="1"/>
          </p:nvPr>
        </p:nvSpPr>
        <p:spPr/>
        <p:txBody>
          <a:bodyPr/>
          <a:lstStyle/>
          <a:p>
            <a:r>
              <a:rPr lang="en-US" dirty="0"/>
              <a:t>Besides those examples, there is existing rule coverage that gives guidance on any player equipment that presents a danger to the player, their teammates or opponent. </a:t>
            </a:r>
          </a:p>
          <a:p>
            <a:pPr marL="0" indent="0">
              <a:buNone/>
            </a:pPr>
            <a:endParaRPr lang="en-US" dirty="0"/>
          </a:p>
        </p:txBody>
      </p:sp>
      <p:sp>
        <p:nvSpPr>
          <p:cNvPr id="4" name="Footer Placeholder 3">
            <a:extLst>
              <a:ext uri="{FF2B5EF4-FFF2-40B4-BE49-F238E27FC236}">
                <a16:creationId xmlns:a16="http://schemas.microsoft.com/office/drawing/2014/main" id="{1E6107A4-6DFB-456A-97B5-73F83C3F5881}"/>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6794009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FB1193-E85F-4ADF-82A7-7505D25D2B61}"/>
              </a:ext>
            </a:extLst>
          </p:cNvPr>
          <p:cNvSpPr>
            <a:spLocks noGrp="1"/>
          </p:cNvSpPr>
          <p:nvPr>
            <p:ph type="title"/>
          </p:nvPr>
        </p:nvSpPr>
        <p:spPr/>
        <p:txBody>
          <a:bodyPr/>
          <a:lstStyle/>
          <a:p>
            <a:r>
              <a:rPr lang="en-US" dirty="0"/>
              <a:t>USAGE OF EYE BLACK</a:t>
            </a:r>
          </a:p>
        </p:txBody>
      </p:sp>
      <p:sp>
        <p:nvSpPr>
          <p:cNvPr id="4" name="Footer Placeholder 3">
            <a:extLst>
              <a:ext uri="{FF2B5EF4-FFF2-40B4-BE49-F238E27FC236}">
                <a16:creationId xmlns:a16="http://schemas.microsoft.com/office/drawing/2014/main" id="{180EA35A-ED94-4DC4-B04B-394B9E89FAC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sp>
        <p:nvSpPr>
          <p:cNvPr id="8" name="TextBox 7">
            <a:extLst>
              <a:ext uri="{FF2B5EF4-FFF2-40B4-BE49-F238E27FC236}">
                <a16:creationId xmlns:a16="http://schemas.microsoft.com/office/drawing/2014/main" id="{D91E9750-597E-49C7-95A5-930BAF51FBAA}"/>
              </a:ext>
            </a:extLst>
          </p:cNvPr>
          <p:cNvSpPr txBox="1"/>
          <p:nvPr/>
        </p:nvSpPr>
        <p:spPr>
          <a:xfrm>
            <a:off x="5947269" y="2239109"/>
            <a:ext cx="6101442" cy="4093428"/>
          </a:xfrm>
          <a:prstGeom prst="rect">
            <a:avLst/>
          </a:prstGeom>
          <a:noFill/>
        </p:spPr>
        <p:txBody>
          <a:bodyPr wrap="square">
            <a:spAutoFit/>
          </a:bodyPr>
          <a:lstStyle/>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mn-lt"/>
                <a:ea typeface="+mn-ea"/>
                <a:cs typeface="Arial" pitchFamily="34" charset="0"/>
              </a:rPr>
              <a:t>The high school game is now experiencing eye black that is being used as face decoration, with images and/or sayings being drawn on the faces of players to try to intimidate and/or taunt an opponent.</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endParaRPr lang="en-US" sz="2600" dirty="0">
              <a:solidFill>
                <a:srgbClr val="414B56"/>
              </a:solidFill>
              <a:latin typeface="+mn-lt"/>
            </a:endParaRP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srgbClr val="414B56"/>
                </a:solidFill>
                <a:effectLst/>
                <a:uLnTx/>
                <a:uFillTx/>
                <a:latin typeface="+mn-lt"/>
                <a:ea typeface="+mn-ea"/>
                <a:cs typeface="Arial" pitchFamily="34" charset="0"/>
              </a:rPr>
              <a:t>Existing sportsmanship rules are available to prohibit any use of eye black in an inappropriate or unfavorable way.</a:t>
            </a:r>
          </a:p>
        </p:txBody>
      </p:sp>
      <p:pic>
        <p:nvPicPr>
          <p:cNvPr id="5" name="Picture 4" descr="A picture containing text, vector graphics&#10;&#10;Description automatically generated">
            <a:extLst>
              <a:ext uri="{FF2B5EF4-FFF2-40B4-BE49-F238E27FC236}">
                <a16:creationId xmlns:a16="http://schemas.microsoft.com/office/drawing/2014/main" id="{11F34D8F-A946-FF46-F3C7-66A0E2E81A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99019" y="2069734"/>
            <a:ext cx="4245798" cy="4229866"/>
          </a:xfrm>
          <a:prstGeom prst="rect">
            <a:avLst/>
          </a:prstGeom>
        </p:spPr>
      </p:pic>
    </p:spTree>
    <p:extLst>
      <p:ext uri="{BB962C8B-B14F-4D97-AF65-F5344CB8AC3E}">
        <p14:creationId xmlns:p14="http://schemas.microsoft.com/office/powerpoint/2010/main" val="13373144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1CE883-9B27-4720-96BB-CE816CDD6FE9}"/>
              </a:ext>
            </a:extLst>
          </p:cNvPr>
          <p:cNvSpPr>
            <a:spLocks noGrp="1"/>
          </p:cNvSpPr>
          <p:nvPr>
            <p:ph type="title"/>
          </p:nvPr>
        </p:nvSpPr>
        <p:spPr/>
        <p:txBody>
          <a:bodyPr/>
          <a:lstStyle/>
          <a:p>
            <a:r>
              <a:rPr lang="en-US" dirty="0"/>
              <a:t>National Federation of </a:t>
            </a:r>
            <a:br>
              <a:rPr lang="en-US" dirty="0"/>
            </a:br>
            <a:r>
              <a:rPr lang="en-US" dirty="0"/>
              <a:t>State High School Associations</a:t>
            </a:r>
          </a:p>
        </p:txBody>
      </p:sp>
      <p:sp>
        <p:nvSpPr>
          <p:cNvPr id="3" name="Content Placeholder 2">
            <a:extLst>
              <a:ext uri="{FF2B5EF4-FFF2-40B4-BE49-F238E27FC236}">
                <a16:creationId xmlns:a16="http://schemas.microsoft.com/office/drawing/2014/main" id="{9B9999E8-9865-4C21-B58D-8760D34ADA72}"/>
              </a:ext>
            </a:extLst>
          </p:cNvPr>
          <p:cNvSpPr>
            <a:spLocks noGrp="1"/>
          </p:cNvSpPr>
          <p:nvPr>
            <p:ph idx="1"/>
          </p:nvPr>
        </p:nvSpPr>
        <p:spPr/>
        <p:txBody>
          <a:bodyPr/>
          <a:lstStyle/>
          <a:p>
            <a:r>
              <a:rPr lang="en-US" dirty="0"/>
              <a:t>The NFHS writes playing rules for 17 sports </a:t>
            </a:r>
            <a:br>
              <a:rPr lang="en-US" dirty="0"/>
            </a:br>
            <a:r>
              <a:rPr lang="en-US" dirty="0"/>
              <a:t>for boys and girls at the high school level.</a:t>
            </a:r>
          </a:p>
          <a:p>
            <a:pPr lvl="1"/>
            <a:r>
              <a:rPr lang="en-US" dirty="0"/>
              <a:t>Publishes 4 million pieces of materials annually.</a:t>
            </a:r>
          </a:p>
        </p:txBody>
      </p:sp>
      <p:sp>
        <p:nvSpPr>
          <p:cNvPr id="4" name="Footer Placeholder 3">
            <a:extLst>
              <a:ext uri="{FF2B5EF4-FFF2-40B4-BE49-F238E27FC236}">
                <a16:creationId xmlns:a16="http://schemas.microsoft.com/office/drawing/2014/main" id="{1B7CA82E-6643-4C9D-9F33-07D0E8483059}"/>
              </a:ext>
            </a:extLst>
          </p:cNvPr>
          <p:cNvSpPr>
            <a:spLocks noGrp="1"/>
          </p:cNvSpPr>
          <p:nvPr>
            <p:ph type="ftr" sz="quarter" idx="11"/>
          </p:nvPr>
        </p:nvSpPr>
        <p:spPr/>
        <p:txBody>
          <a:bodyPr/>
          <a:lstStyle/>
          <a:p>
            <a:pPr>
              <a:defRPr/>
            </a:pPr>
            <a:r>
              <a:rPr lang="en-US"/>
              <a:t>www.nfhs.org</a:t>
            </a:r>
          </a:p>
        </p:txBody>
      </p:sp>
      <p:pic>
        <p:nvPicPr>
          <p:cNvPr id="5" name="Picture 4" descr="A person playing tennis&#10;&#10;Description automatically generated with medium confidence">
            <a:extLst>
              <a:ext uri="{FF2B5EF4-FFF2-40B4-BE49-F238E27FC236}">
                <a16:creationId xmlns:a16="http://schemas.microsoft.com/office/drawing/2014/main" id="{54B693BD-67DB-4C6D-CB2A-1AFC125C468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1513" y="3459673"/>
            <a:ext cx="1060338" cy="1426464"/>
          </a:xfrm>
          <a:prstGeom prst="rect">
            <a:avLst/>
          </a:prstGeom>
        </p:spPr>
      </p:pic>
      <p:pic>
        <p:nvPicPr>
          <p:cNvPr id="6" name="Picture 5" descr="A group of football players&#10;&#10;Description automatically generated with medium confidence">
            <a:extLst>
              <a:ext uri="{FF2B5EF4-FFF2-40B4-BE49-F238E27FC236}">
                <a16:creationId xmlns:a16="http://schemas.microsoft.com/office/drawing/2014/main" id="{8B30171D-472A-BDE3-C2F3-99D5F9B75C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9067" y="3459673"/>
            <a:ext cx="1055583" cy="1426464"/>
          </a:xfrm>
          <a:prstGeom prst="rect">
            <a:avLst/>
          </a:prstGeom>
        </p:spPr>
      </p:pic>
      <p:pic>
        <p:nvPicPr>
          <p:cNvPr id="7" name="Picture 6" descr="A group of men playing basketball&#10;&#10;Description automatically generated">
            <a:extLst>
              <a:ext uri="{FF2B5EF4-FFF2-40B4-BE49-F238E27FC236}">
                <a16:creationId xmlns:a16="http://schemas.microsoft.com/office/drawing/2014/main" id="{79A489F2-E194-7DDA-49A5-7521F98180D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91866" y="3459673"/>
            <a:ext cx="1050828" cy="1426464"/>
          </a:xfrm>
          <a:prstGeom prst="rect">
            <a:avLst/>
          </a:prstGeom>
        </p:spPr>
      </p:pic>
      <p:pic>
        <p:nvPicPr>
          <p:cNvPr id="8" name="Picture 7" descr="A picture containing text, skiing, building, ice hockey&#10;&#10;Description automatically generated">
            <a:extLst>
              <a:ext uri="{FF2B5EF4-FFF2-40B4-BE49-F238E27FC236}">
                <a16:creationId xmlns:a16="http://schemas.microsoft.com/office/drawing/2014/main" id="{3D99CBDB-5C3C-ED9D-15F2-1D719D2302F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13696" y="3459673"/>
            <a:ext cx="1055583" cy="1426464"/>
          </a:xfrm>
          <a:prstGeom prst="rect">
            <a:avLst/>
          </a:prstGeom>
        </p:spPr>
      </p:pic>
      <p:pic>
        <p:nvPicPr>
          <p:cNvPr id="9" name="Picture 8" descr="A picture containing text, person, table&#10;&#10;Description automatically generated">
            <a:extLst>
              <a:ext uri="{FF2B5EF4-FFF2-40B4-BE49-F238E27FC236}">
                <a16:creationId xmlns:a16="http://schemas.microsoft.com/office/drawing/2014/main" id="{98E939F6-1959-DDB6-2831-032182FBFDD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71606" y="3459673"/>
            <a:ext cx="1057168" cy="1426464"/>
          </a:xfrm>
          <a:prstGeom prst="rect">
            <a:avLst/>
          </a:prstGeom>
        </p:spPr>
      </p:pic>
      <p:pic>
        <p:nvPicPr>
          <p:cNvPr id="10" name="Picture 9" descr="A picture containing text, crowd&#10;&#10;Description automatically generated">
            <a:extLst>
              <a:ext uri="{FF2B5EF4-FFF2-40B4-BE49-F238E27FC236}">
                <a16:creationId xmlns:a16="http://schemas.microsoft.com/office/drawing/2014/main" id="{17CAC15D-2425-EACC-6271-4DFCBF42918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31101" y="3453290"/>
            <a:ext cx="1055583" cy="1426464"/>
          </a:xfrm>
          <a:prstGeom prst="rect">
            <a:avLst/>
          </a:prstGeom>
        </p:spPr>
      </p:pic>
      <p:pic>
        <p:nvPicPr>
          <p:cNvPr id="11" name="Picture 10" descr="A group of men in a pool&#10;&#10;Description automatically generated with low confidence">
            <a:extLst>
              <a:ext uri="{FF2B5EF4-FFF2-40B4-BE49-F238E27FC236}">
                <a16:creationId xmlns:a16="http://schemas.microsoft.com/office/drawing/2014/main" id="{AEBC2BC5-5E3A-5C76-E4BB-A709DF19075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884294" y="3453290"/>
            <a:ext cx="1058753" cy="1426464"/>
          </a:xfrm>
          <a:prstGeom prst="rect">
            <a:avLst/>
          </a:prstGeom>
        </p:spPr>
      </p:pic>
      <p:pic>
        <p:nvPicPr>
          <p:cNvPr id="12" name="Picture 11" descr="A picture containing text, sport&#10;&#10;Description automatically generated">
            <a:extLst>
              <a:ext uri="{FF2B5EF4-FFF2-40B4-BE49-F238E27FC236}">
                <a16:creationId xmlns:a16="http://schemas.microsoft.com/office/drawing/2014/main" id="{B6977250-FC76-9AE3-FB07-E552846D2FB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41513" y="4967387"/>
            <a:ext cx="1057168" cy="1426464"/>
          </a:xfrm>
          <a:prstGeom prst="rect">
            <a:avLst/>
          </a:prstGeom>
        </p:spPr>
      </p:pic>
      <p:pic>
        <p:nvPicPr>
          <p:cNvPr id="13" name="Picture 12" descr="A group of men running on a track&#10;&#10;Description automatically generated with low confidence">
            <a:extLst>
              <a:ext uri="{FF2B5EF4-FFF2-40B4-BE49-F238E27FC236}">
                <a16:creationId xmlns:a16="http://schemas.microsoft.com/office/drawing/2014/main" id="{003B58BE-D143-5363-B3D3-0CF856EFF16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102269" y="4967387"/>
            <a:ext cx="1057168" cy="1426464"/>
          </a:xfrm>
          <a:prstGeom prst="rect">
            <a:avLst/>
          </a:prstGeom>
        </p:spPr>
      </p:pic>
      <p:pic>
        <p:nvPicPr>
          <p:cNvPr id="14" name="Picture 13" descr="A picture containing text, person, sport, crowd&#10;&#10;Description automatically generated">
            <a:extLst>
              <a:ext uri="{FF2B5EF4-FFF2-40B4-BE49-F238E27FC236}">
                <a16:creationId xmlns:a16="http://schemas.microsoft.com/office/drawing/2014/main" id="{006B8F71-03E1-4C81-2EE1-C10420CA4659}"/>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48552" y="4966836"/>
            <a:ext cx="1000110" cy="1426464"/>
          </a:xfrm>
          <a:prstGeom prst="rect">
            <a:avLst/>
          </a:prstGeom>
        </p:spPr>
      </p:pic>
      <p:pic>
        <p:nvPicPr>
          <p:cNvPr id="15" name="Picture 14" descr="A group of people playing water polo&#10;&#10;Description automatically generated with low confidence">
            <a:extLst>
              <a:ext uri="{FF2B5EF4-FFF2-40B4-BE49-F238E27FC236}">
                <a16:creationId xmlns:a16="http://schemas.microsoft.com/office/drawing/2014/main" id="{428D25C4-6BE0-0FAA-95E3-FEB2BF59577D}"/>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011777" y="3459673"/>
            <a:ext cx="1057168" cy="1426464"/>
          </a:xfrm>
          <a:prstGeom prst="rect">
            <a:avLst/>
          </a:prstGeom>
        </p:spPr>
      </p:pic>
      <p:pic>
        <p:nvPicPr>
          <p:cNvPr id="16" name="Picture 15" descr="A picture containing text, person, outdoor, track and field&#10;&#10;Description automatically generated">
            <a:extLst>
              <a:ext uri="{FF2B5EF4-FFF2-40B4-BE49-F238E27FC236}">
                <a16:creationId xmlns:a16="http://schemas.microsoft.com/office/drawing/2014/main" id="{58254656-B56C-9C99-E52D-71244030421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260526" y="4967387"/>
            <a:ext cx="1053998" cy="1426464"/>
          </a:xfrm>
          <a:prstGeom prst="rect">
            <a:avLst/>
          </a:prstGeom>
        </p:spPr>
      </p:pic>
      <p:pic>
        <p:nvPicPr>
          <p:cNvPr id="17" name="Picture 16" descr="A group of people playing lacrosse&#10;&#10;Description automatically generated with low confidence">
            <a:extLst>
              <a:ext uri="{FF2B5EF4-FFF2-40B4-BE49-F238E27FC236}">
                <a16:creationId xmlns:a16="http://schemas.microsoft.com/office/drawing/2014/main" id="{18780672-E927-BB6B-0CD0-6E639CE134D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13696" y="4966836"/>
            <a:ext cx="1055583" cy="1426464"/>
          </a:xfrm>
          <a:prstGeom prst="rect">
            <a:avLst/>
          </a:prstGeom>
        </p:spPr>
      </p:pic>
      <p:pic>
        <p:nvPicPr>
          <p:cNvPr id="18" name="Picture 17" descr="A group of people running on a track&#10;&#10;Description automatically generated with low confidence">
            <a:extLst>
              <a:ext uri="{FF2B5EF4-FFF2-40B4-BE49-F238E27FC236}">
                <a16:creationId xmlns:a16="http://schemas.microsoft.com/office/drawing/2014/main" id="{FB363B10-BFF7-4321-2010-C45402BE102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568451" y="4987268"/>
            <a:ext cx="1055583" cy="1426464"/>
          </a:xfrm>
          <a:prstGeom prst="rect">
            <a:avLst/>
          </a:prstGeom>
        </p:spPr>
      </p:pic>
      <p:pic>
        <p:nvPicPr>
          <p:cNvPr id="19" name="Picture 18" descr="A picture containing text, person&#10;&#10;Description automatically generated">
            <a:extLst>
              <a:ext uri="{FF2B5EF4-FFF2-40B4-BE49-F238E27FC236}">
                <a16:creationId xmlns:a16="http://schemas.microsoft.com/office/drawing/2014/main" id="{9BA3DBC0-E05A-18CA-0CF3-F35F98EA6EF2}"/>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723206" y="4987268"/>
            <a:ext cx="1053998" cy="1426464"/>
          </a:xfrm>
          <a:prstGeom prst="rect">
            <a:avLst/>
          </a:prstGeom>
        </p:spPr>
      </p:pic>
      <p:pic>
        <p:nvPicPr>
          <p:cNvPr id="20" name="Picture 19" descr="A group of men running&#10;&#10;Description automatically generated with low confidence">
            <a:extLst>
              <a:ext uri="{FF2B5EF4-FFF2-40B4-BE49-F238E27FC236}">
                <a16:creationId xmlns:a16="http://schemas.microsoft.com/office/drawing/2014/main" id="{2BB317AA-E764-6C13-A671-95494E205366}"/>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884294" y="4966836"/>
            <a:ext cx="1057168" cy="1426464"/>
          </a:xfrm>
          <a:prstGeom prst="rect">
            <a:avLst/>
          </a:prstGeom>
        </p:spPr>
      </p:pic>
      <p:pic>
        <p:nvPicPr>
          <p:cNvPr id="21" name="Picture 20" descr="A person wearing a helmet and holding a baseball bat&#10;&#10;Description automatically generated with low confidence">
            <a:extLst>
              <a:ext uri="{FF2B5EF4-FFF2-40B4-BE49-F238E27FC236}">
                <a16:creationId xmlns:a16="http://schemas.microsoft.com/office/drawing/2014/main" id="{38DD41F9-40CF-3FCD-8C51-629CD669D323}"/>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rot="19938043">
            <a:off x="9424848" y="1488750"/>
            <a:ext cx="1268434" cy="1607874"/>
          </a:xfrm>
          <a:prstGeom prst="rect">
            <a:avLst/>
          </a:prstGeom>
        </p:spPr>
      </p:pic>
      <p:pic>
        <p:nvPicPr>
          <p:cNvPr id="22" name="Picture 21" descr="A picture containing text, sign&#10;&#10;Description automatically generated">
            <a:extLst>
              <a:ext uri="{FF2B5EF4-FFF2-40B4-BE49-F238E27FC236}">
                <a16:creationId xmlns:a16="http://schemas.microsoft.com/office/drawing/2014/main" id="{84930CCC-AC8B-D20A-B732-DD22ED909E87}"/>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68476" y="918481"/>
            <a:ext cx="1268434" cy="1607874"/>
          </a:xfrm>
          <a:prstGeom prst="rect">
            <a:avLst/>
          </a:prstGeom>
        </p:spPr>
      </p:pic>
    </p:spTree>
    <p:extLst>
      <p:ext uri="{BB962C8B-B14F-4D97-AF65-F5344CB8AC3E}">
        <p14:creationId xmlns:p14="http://schemas.microsoft.com/office/powerpoint/2010/main" val="39303372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23C9-01B6-4D99-937C-0DDCF696AF06}"/>
              </a:ext>
            </a:extLst>
          </p:cNvPr>
          <p:cNvSpPr>
            <a:spLocks noGrp="1"/>
          </p:cNvSpPr>
          <p:nvPr>
            <p:ph type="title"/>
          </p:nvPr>
        </p:nvSpPr>
        <p:spPr/>
        <p:txBody>
          <a:bodyPr/>
          <a:lstStyle/>
          <a:p>
            <a:pPr>
              <a:defRPr/>
            </a:pPr>
            <a:r>
              <a:rPr lang="en-US" dirty="0"/>
              <a:t>NEW NFHS Rules App</a:t>
            </a:r>
          </a:p>
        </p:txBody>
      </p:sp>
      <p:sp>
        <p:nvSpPr>
          <p:cNvPr id="25603" name="Content Placeholder 2">
            <a:extLst>
              <a:ext uri="{FF2B5EF4-FFF2-40B4-BE49-F238E27FC236}">
                <a16:creationId xmlns:a16="http://schemas.microsoft.com/office/drawing/2014/main" id="{383A1F6F-FA90-4DD8-B861-FF317CAAAE01}"/>
              </a:ext>
            </a:extLst>
          </p:cNvPr>
          <p:cNvSpPr>
            <a:spLocks noGrp="1" noChangeArrowheads="1"/>
          </p:cNvSpPr>
          <p:nvPr>
            <p:ph idx="1"/>
          </p:nvPr>
        </p:nvSpPr>
        <p:spPr>
          <a:xfrm>
            <a:off x="5067300" y="1989138"/>
            <a:ext cx="6900863" cy="4338637"/>
          </a:xfrm>
        </p:spPr>
        <p:txBody>
          <a:bodyPr/>
          <a:lstStyle/>
          <a:p>
            <a:r>
              <a:rPr lang="en-US" altLang="en-US"/>
              <a:t>Rules App features:</a:t>
            </a:r>
          </a:p>
          <a:p>
            <a:pPr lvl="1"/>
            <a:r>
              <a:rPr lang="en-US" altLang="en-US"/>
              <a:t>Searchable</a:t>
            </a:r>
          </a:p>
          <a:p>
            <a:pPr lvl="1"/>
            <a:r>
              <a:rPr lang="en-US" altLang="en-US"/>
              <a:t>Highlight notes</a:t>
            </a:r>
          </a:p>
          <a:p>
            <a:pPr lvl="1"/>
            <a:r>
              <a:rPr lang="en-US" altLang="en-US"/>
              <a:t>Bookmarks</a:t>
            </a:r>
          </a:p>
          <a:p>
            <a:pPr lvl="1"/>
            <a:r>
              <a:rPr lang="en-US" altLang="en-US"/>
              <a:t>Quizzes for all sports</a:t>
            </a:r>
          </a:p>
          <a:p>
            <a:pPr lvl="1"/>
            <a:r>
              <a:rPr lang="en-US" altLang="en-US"/>
              <a:t>Easy navigation</a:t>
            </a:r>
          </a:p>
          <a:p>
            <a:pPr lvl="1"/>
            <a:r>
              <a:rPr lang="en-US" altLang="en-US"/>
              <a:t>Immediate availability</a:t>
            </a:r>
          </a:p>
          <a:p>
            <a:pPr lvl="1"/>
            <a:r>
              <a:rPr lang="en-US" altLang="en-US"/>
              <a:t>Free to paid members of the NFHS Coaches </a:t>
            </a:r>
            <a:br>
              <a:rPr lang="en-US" altLang="en-US"/>
            </a:br>
            <a:r>
              <a:rPr lang="en-US" altLang="en-US"/>
              <a:t>and Officials Associations</a:t>
            </a:r>
          </a:p>
          <a:p>
            <a:pPr lvl="1"/>
            <a:r>
              <a:rPr lang="en-US" altLang="en-US">
                <a:hlinkClick r:id="rId3"/>
              </a:rPr>
              <a:t>www.nfhs.org/erules</a:t>
            </a:r>
            <a:r>
              <a:rPr lang="en-US" altLang="en-US"/>
              <a:t> for more information</a:t>
            </a:r>
          </a:p>
        </p:txBody>
      </p:sp>
      <p:sp>
        <p:nvSpPr>
          <p:cNvPr id="4" name="Footer Placeholder 3">
            <a:extLst>
              <a:ext uri="{FF2B5EF4-FFF2-40B4-BE49-F238E27FC236}">
                <a16:creationId xmlns:a16="http://schemas.microsoft.com/office/drawing/2014/main" id="{7D469684-E5CD-40C9-A606-180D060025BF}"/>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5" name="Picture 4" descr="A screenshot of a cell phone&#10;&#10;Description automatically generated">
            <a:extLst>
              <a:ext uri="{FF2B5EF4-FFF2-40B4-BE49-F238E27FC236}">
                <a16:creationId xmlns:a16="http://schemas.microsoft.com/office/drawing/2014/main" id="{C59CA35C-101B-42CD-8A60-04E418B2D3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803" y="1989138"/>
            <a:ext cx="2505456" cy="4462272"/>
          </a:xfrm>
          <a:prstGeom prst="rect">
            <a:avLst/>
          </a:prstGeom>
        </p:spPr>
      </p:pic>
    </p:spTree>
    <p:extLst>
      <p:ext uri="{BB962C8B-B14F-4D97-AF65-F5344CB8AC3E}">
        <p14:creationId xmlns:p14="http://schemas.microsoft.com/office/powerpoint/2010/main" val="38159328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F5C2C-FF2F-4349-B016-F0A3255BB736}"/>
              </a:ext>
            </a:extLst>
          </p:cNvPr>
          <p:cNvSpPr>
            <a:spLocks noGrp="1"/>
          </p:cNvSpPr>
          <p:nvPr>
            <p:ph type="title"/>
          </p:nvPr>
        </p:nvSpPr>
        <p:spPr/>
        <p:txBody>
          <a:bodyPr/>
          <a:lstStyle/>
          <a:p>
            <a:br>
              <a:rPr lang="en-US" altLang="en-US" sz="4000" dirty="0"/>
            </a:br>
            <a:r>
              <a:rPr lang="en-US" altLang="en-US" sz="3600" dirty="0"/>
              <a:t>Guidelines for Schools and state associations for consideration of accommodations</a:t>
            </a:r>
            <a:br>
              <a:rPr lang="en-US" altLang="en-US" dirty="0"/>
            </a:br>
            <a:endParaRPr lang="en-US" dirty="0"/>
          </a:p>
        </p:txBody>
      </p:sp>
      <p:sp>
        <p:nvSpPr>
          <p:cNvPr id="4" name="Footer Placeholder 3">
            <a:extLst>
              <a:ext uri="{FF2B5EF4-FFF2-40B4-BE49-F238E27FC236}">
                <a16:creationId xmlns:a16="http://schemas.microsoft.com/office/drawing/2014/main" id="{5D8FA7EE-1E51-4C08-81DE-D03D70177F7D}"/>
              </a:ext>
            </a:extLst>
          </p:cNvPr>
          <p:cNvSpPr>
            <a:spLocks noGrp="1"/>
          </p:cNvSpPr>
          <p:nvPr>
            <p:ph type="ftr" sz="quarter" idx="11"/>
          </p:nvPr>
        </p:nvSpPr>
        <p:spPr/>
        <p:txBody>
          <a:bodyPr/>
          <a:lstStyle/>
          <a:p>
            <a:pPr>
              <a:defRPr/>
            </a:pPr>
            <a:r>
              <a:rPr lang="en-US"/>
              <a:t>www.nfhs.org</a:t>
            </a:r>
          </a:p>
        </p:txBody>
      </p:sp>
      <p:pic>
        <p:nvPicPr>
          <p:cNvPr id="5" name="Picture 2" descr="C:\Users\jhadd\Desktop\Inclusion Guidelines Chart.jpg">
            <a:extLst>
              <a:ext uri="{FF2B5EF4-FFF2-40B4-BE49-F238E27FC236}">
                <a16:creationId xmlns:a16="http://schemas.microsoft.com/office/drawing/2014/main" id="{3F2F22F1-1A44-4EB7-9FC8-77E74118502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878295" y="2120943"/>
            <a:ext cx="4435409" cy="4338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7501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D095A2C-2F87-48ED-A221-977F08FADD0A}"/>
              </a:ext>
            </a:extLst>
          </p:cNvPr>
          <p:cNvSpPr>
            <a:spLocks noGrp="1"/>
          </p:cNvSpPr>
          <p:nvPr>
            <p:ph type="title"/>
          </p:nvPr>
        </p:nvSpPr>
        <p:spPr/>
        <p:txBody>
          <a:bodyPr/>
          <a:lstStyle/>
          <a:p>
            <a:pPr>
              <a:defRPr/>
            </a:pPr>
            <a:r>
              <a:rPr lang="en-US" dirty="0"/>
              <a:t>NFHS OFFICIALS Education </a:t>
            </a:r>
          </a:p>
        </p:txBody>
      </p:sp>
      <p:sp>
        <p:nvSpPr>
          <p:cNvPr id="3" name="Text Placeholder 2">
            <a:extLst>
              <a:ext uri="{FF2B5EF4-FFF2-40B4-BE49-F238E27FC236}">
                <a16:creationId xmlns:a16="http://schemas.microsoft.com/office/drawing/2014/main" id="{C7675737-2B85-41F4-BA58-9A91376F028E}"/>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5791420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red and white flag&#10;&#10;Description automatically generated with low confidence">
            <a:extLst>
              <a:ext uri="{FF2B5EF4-FFF2-40B4-BE49-F238E27FC236}">
                <a16:creationId xmlns:a16="http://schemas.microsoft.com/office/drawing/2014/main" id="{D6F71104-731D-825E-EAA3-B61ECE92B54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 y="0"/>
            <a:ext cx="12188952" cy="6858000"/>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4DE4B036-5883-C6FA-47DA-625E4695A6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3952" y="5651440"/>
            <a:ext cx="1031631" cy="1206560"/>
          </a:xfrm>
          <a:prstGeom prst="rect">
            <a:avLst/>
          </a:prstGeom>
        </p:spPr>
      </p:pic>
      <p:pic>
        <p:nvPicPr>
          <p:cNvPr id="9" name="Picture 8">
            <a:extLst>
              <a:ext uri="{FF2B5EF4-FFF2-40B4-BE49-F238E27FC236}">
                <a16:creationId xmlns:a16="http://schemas.microsoft.com/office/drawing/2014/main" id="{57356794-0A45-1498-1053-DF07CCC298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31305" y="5672913"/>
            <a:ext cx="2817593" cy="1173212"/>
          </a:xfrm>
          <a:prstGeom prst="rect">
            <a:avLst/>
          </a:prstGeom>
        </p:spPr>
      </p:pic>
      <p:pic>
        <p:nvPicPr>
          <p:cNvPr id="10" name="Picture 9" descr="Icon&#10;&#10;Description automatically generated">
            <a:extLst>
              <a:ext uri="{FF2B5EF4-FFF2-40B4-BE49-F238E27FC236}">
                <a16:creationId xmlns:a16="http://schemas.microsoft.com/office/drawing/2014/main" id="{4D5864EA-A590-1C1B-6449-1F8824C3F94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5953" y="5565965"/>
            <a:ext cx="1387007" cy="1280160"/>
          </a:xfrm>
          <a:prstGeom prst="rect">
            <a:avLst/>
          </a:prstGeom>
        </p:spPr>
      </p:pic>
      <p:sp>
        <p:nvSpPr>
          <p:cNvPr id="11" name="Title 1">
            <a:extLst>
              <a:ext uri="{FF2B5EF4-FFF2-40B4-BE49-F238E27FC236}">
                <a16:creationId xmlns:a16="http://schemas.microsoft.com/office/drawing/2014/main" id="{88D1DE60-FB85-ECAA-D25D-AF38EC5A4856}"/>
              </a:ext>
            </a:extLst>
          </p:cNvPr>
          <p:cNvSpPr txBox="1">
            <a:spLocks/>
          </p:cNvSpPr>
          <p:nvPr/>
        </p:nvSpPr>
        <p:spPr>
          <a:xfrm>
            <a:off x="187712" y="2895774"/>
            <a:ext cx="8782817" cy="1726025"/>
          </a:xfrm>
          <a:prstGeom prst="rect">
            <a:avLst/>
          </a:prstGeom>
        </p:spPr>
        <p:txBody>
          <a:bodyPr>
            <a:normAutofit fontScale="75000" lnSpcReduction="20000"/>
          </a:bodyPr>
          <a:lstStyle>
            <a:lvl1pPr algn="l" rtl="0" eaLnBrk="1" fontAlgn="base" hangingPunct="1">
              <a:lnSpc>
                <a:spcPts val="3800"/>
              </a:lnSpc>
              <a:spcBef>
                <a:spcPct val="0"/>
              </a:spcBef>
              <a:spcAft>
                <a:spcPct val="0"/>
              </a:spcAft>
              <a:defRPr sz="3800" b="1" kern="1200" cap="all">
                <a:solidFill>
                  <a:srgbClr val="00205B"/>
                </a:solidFill>
                <a:latin typeface="+mj-lt"/>
                <a:ea typeface="+mj-ea"/>
                <a:cs typeface="+mj-cs"/>
              </a:defRPr>
            </a:lvl1pPr>
            <a:lvl2pPr algn="l" rtl="0" eaLnBrk="1" fontAlgn="base" hangingPunct="1">
              <a:lnSpc>
                <a:spcPts val="3800"/>
              </a:lnSpc>
              <a:spcBef>
                <a:spcPct val="0"/>
              </a:spcBef>
              <a:spcAft>
                <a:spcPct val="0"/>
              </a:spcAft>
              <a:defRPr sz="3800" b="1">
                <a:solidFill>
                  <a:srgbClr val="00205B"/>
                </a:solidFill>
                <a:latin typeface="Calibri" pitchFamily="34" charset="0"/>
              </a:defRPr>
            </a:lvl2pPr>
            <a:lvl3pPr algn="l" rtl="0" eaLnBrk="1" fontAlgn="base" hangingPunct="1">
              <a:lnSpc>
                <a:spcPts val="3800"/>
              </a:lnSpc>
              <a:spcBef>
                <a:spcPct val="0"/>
              </a:spcBef>
              <a:spcAft>
                <a:spcPct val="0"/>
              </a:spcAft>
              <a:defRPr sz="3800" b="1">
                <a:solidFill>
                  <a:srgbClr val="00205B"/>
                </a:solidFill>
                <a:latin typeface="Calibri" pitchFamily="34" charset="0"/>
              </a:defRPr>
            </a:lvl3pPr>
            <a:lvl4pPr algn="l" rtl="0" eaLnBrk="1" fontAlgn="base" hangingPunct="1">
              <a:lnSpc>
                <a:spcPts val="3800"/>
              </a:lnSpc>
              <a:spcBef>
                <a:spcPct val="0"/>
              </a:spcBef>
              <a:spcAft>
                <a:spcPct val="0"/>
              </a:spcAft>
              <a:defRPr sz="3800" b="1">
                <a:solidFill>
                  <a:srgbClr val="00205B"/>
                </a:solidFill>
                <a:latin typeface="Calibri" pitchFamily="34" charset="0"/>
              </a:defRPr>
            </a:lvl4pPr>
            <a:lvl5pPr algn="l" rtl="0" eaLnBrk="1" fontAlgn="base" hangingPunct="1">
              <a:lnSpc>
                <a:spcPts val="3800"/>
              </a:lnSpc>
              <a:spcBef>
                <a:spcPct val="0"/>
              </a:spcBef>
              <a:spcAft>
                <a:spcPct val="0"/>
              </a:spcAft>
              <a:defRPr sz="3800" b="1">
                <a:solidFill>
                  <a:srgbClr val="00205B"/>
                </a:solidFill>
                <a:latin typeface="Calibri" pitchFamily="34" charset="0"/>
              </a:defRPr>
            </a:lvl5pPr>
            <a:lvl6pPr marL="457200" algn="ctr" rtl="0" eaLnBrk="1" fontAlgn="base" hangingPunct="1">
              <a:spcBef>
                <a:spcPct val="0"/>
              </a:spcBef>
              <a:spcAft>
                <a:spcPct val="0"/>
              </a:spcAft>
              <a:defRPr sz="4400">
                <a:solidFill>
                  <a:schemeClr val="tx1"/>
                </a:solidFill>
                <a:latin typeface="Calibri" pitchFamily="34" charset="0"/>
              </a:defRPr>
            </a:lvl6pPr>
            <a:lvl7pPr marL="914400" algn="ctr" rtl="0" eaLnBrk="1" fontAlgn="base" hangingPunct="1">
              <a:spcBef>
                <a:spcPct val="0"/>
              </a:spcBef>
              <a:spcAft>
                <a:spcPct val="0"/>
              </a:spcAft>
              <a:defRPr sz="4400">
                <a:solidFill>
                  <a:schemeClr val="tx1"/>
                </a:solidFill>
                <a:latin typeface="Calibri" pitchFamily="34" charset="0"/>
              </a:defRPr>
            </a:lvl7pPr>
            <a:lvl8pPr marL="1371600" algn="ctr" rtl="0" eaLnBrk="1" fontAlgn="base" hangingPunct="1">
              <a:spcBef>
                <a:spcPct val="0"/>
              </a:spcBef>
              <a:spcAft>
                <a:spcPct val="0"/>
              </a:spcAft>
              <a:defRPr sz="4400">
                <a:solidFill>
                  <a:schemeClr val="tx1"/>
                </a:solidFill>
                <a:latin typeface="Calibri" pitchFamily="34" charset="0"/>
              </a:defRPr>
            </a:lvl8pPr>
            <a:lvl9pPr marL="1828800" algn="ctr" rtl="0" eaLnBrk="1" fontAlgn="base" hangingPunct="1">
              <a:spcBef>
                <a:spcPct val="0"/>
              </a:spcBef>
              <a:spcAft>
                <a:spcPct val="0"/>
              </a:spcAft>
              <a:defRPr sz="4400">
                <a:solidFill>
                  <a:schemeClr val="tx1"/>
                </a:solidFill>
                <a:latin typeface="Calibri"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0" b="1" i="0" u="none" strike="noStrike" kern="1200" cap="all" spc="0" normalizeH="0" baseline="0" noProof="0" dirty="0">
                <a:ln>
                  <a:noFill/>
                </a:ln>
                <a:solidFill>
                  <a:prstClr val="white"/>
                </a:solidFill>
                <a:effectLst/>
                <a:uLnTx/>
                <a:uFillTx/>
                <a:latin typeface="Calibri"/>
                <a:ea typeface="+mj-ea"/>
                <a:cs typeface="+mj-cs"/>
              </a:rPr>
              <a:t>OFFICIALS EDUCATION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5900" b="0" i="0" u="none" strike="noStrike" kern="1200" cap="all" spc="0" normalizeH="0" baseline="0" noProof="0" dirty="0">
                <a:ln>
                  <a:noFill/>
                </a:ln>
                <a:solidFill>
                  <a:prstClr val="white"/>
                </a:solidFill>
                <a:effectLst/>
                <a:uLnTx/>
                <a:uFillTx/>
                <a:latin typeface="Calibri"/>
                <a:ea typeface="+mj-ea"/>
                <a:cs typeface="+mj-cs"/>
              </a:rPr>
              <a:t>Content remains free of charge</a:t>
            </a:r>
          </a:p>
        </p:txBody>
      </p:sp>
      <p:pic>
        <p:nvPicPr>
          <p:cNvPr id="12" name="Picture 11" descr="A picture containing text, sign&#10;&#10;Description automatically generated">
            <a:extLst>
              <a:ext uri="{FF2B5EF4-FFF2-40B4-BE49-F238E27FC236}">
                <a16:creationId xmlns:a16="http://schemas.microsoft.com/office/drawing/2014/main" id="{5A36540D-3A88-5199-8B71-D4AD443815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44266" y="397539"/>
            <a:ext cx="2681968" cy="2654968"/>
          </a:xfrm>
          <a:prstGeom prst="rect">
            <a:avLst/>
          </a:prstGeom>
        </p:spPr>
      </p:pic>
      <p:sp>
        <p:nvSpPr>
          <p:cNvPr id="13" name="TextBox 12">
            <a:extLst>
              <a:ext uri="{FF2B5EF4-FFF2-40B4-BE49-F238E27FC236}">
                <a16:creationId xmlns:a16="http://schemas.microsoft.com/office/drawing/2014/main" id="{73912320-894B-4D41-B79B-3FAE386872EC}"/>
              </a:ext>
            </a:extLst>
          </p:cNvPr>
          <p:cNvSpPr txBox="1"/>
          <p:nvPr/>
        </p:nvSpPr>
        <p:spPr>
          <a:xfrm>
            <a:off x="134589" y="4742662"/>
            <a:ext cx="168067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TEACHING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AIDS</a:t>
            </a:r>
          </a:p>
        </p:txBody>
      </p:sp>
      <p:sp>
        <p:nvSpPr>
          <p:cNvPr id="14" name="TextBox 13">
            <a:extLst>
              <a:ext uri="{FF2B5EF4-FFF2-40B4-BE49-F238E27FC236}">
                <a16:creationId xmlns:a16="http://schemas.microsoft.com/office/drawing/2014/main" id="{508DBA9D-D507-76A5-B2DC-3A9F448202FC}"/>
              </a:ext>
            </a:extLst>
          </p:cNvPr>
          <p:cNvSpPr txBox="1"/>
          <p:nvPr/>
        </p:nvSpPr>
        <p:spPr>
          <a:xfrm>
            <a:off x="2360013" y="4743170"/>
            <a:ext cx="1400512"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RULES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CHANGES</a:t>
            </a:r>
          </a:p>
        </p:txBody>
      </p:sp>
      <p:sp>
        <p:nvSpPr>
          <p:cNvPr id="15" name="TextBox 14">
            <a:extLst>
              <a:ext uri="{FF2B5EF4-FFF2-40B4-BE49-F238E27FC236}">
                <a16:creationId xmlns:a16="http://schemas.microsoft.com/office/drawing/2014/main" id="{9A7E046E-78FA-5901-290B-B5A12F5F03CA}"/>
              </a:ext>
            </a:extLst>
          </p:cNvPr>
          <p:cNvSpPr txBox="1"/>
          <p:nvPr/>
        </p:nvSpPr>
        <p:spPr>
          <a:xfrm>
            <a:off x="4305276" y="4812581"/>
            <a:ext cx="1223348" cy="369332"/>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DIAGRAMS</a:t>
            </a:r>
          </a:p>
        </p:txBody>
      </p:sp>
      <p:sp>
        <p:nvSpPr>
          <p:cNvPr id="16" name="TextBox 15">
            <a:extLst>
              <a:ext uri="{FF2B5EF4-FFF2-40B4-BE49-F238E27FC236}">
                <a16:creationId xmlns:a16="http://schemas.microsoft.com/office/drawing/2014/main" id="{9C687F8D-1789-D33E-8152-A1D07F4DB8CA}"/>
              </a:ext>
            </a:extLst>
          </p:cNvPr>
          <p:cNvSpPr txBox="1"/>
          <p:nvPr/>
        </p:nvSpPr>
        <p:spPr>
          <a:xfrm>
            <a:off x="6073375" y="4740531"/>
            <a:ext cx="1278684"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VIDEO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LIBRARY</a:t>
            </a:r>
          </a:p>
        </p:txBody>
      </p:sp>
      <p:sp>
        <p:nvSpPr>
          <p:cNvPr id="17" name="TextBox 16">
            <a:extLst>
              <a:ext uri="{FF2B5EF4-FFF2-40B4-BE49-F238E27FC236}">
                <a16:creationId xmlns:a16="http://schemas.microsoft.com/office/drawing/2014/main" id="{9938D10A-EB20-5E6D-B0E6-67CEF5B28454}"/>
              </a:ext>
            </a:extLst>
          </p:cNvPr>
          <p:cNvSpPr txBox="1"/>
          <p:nvPr/>
        </p:nvSpPr>
        <p:spPr>
          <a:xfrm>
            <a:off x="7896810" y="4736050"/>
            <a:ext cx="155529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OFFICIALS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Acumin Pro Ultra Black" panose="020B0A04020202020204" pitchFamily="34" charset="0"/>
                <a:ea typeface="+mn-ea"/>
                <a:cs typeface="Arial" pitchFamily="34" charset="0"/>
              </a:rPr>
              <a:t>COURSES</a:t>
            </a:r>
          </a:p>
        </p:txBody>
      </p:sp>
    </p:spTree>
    <p:extLst>
      <p:ext uri="{BB962C8B-B14F-4D97-AF65-F5344CB8AC3E}">
        <p14:creationId xmlns:p14="http://schemas.microsoft.com/office/powerpoint/2010/main" val="24319204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5E145-B9CD-4342-A82E-FEC53A18BBF8}"/>
              </a:ext>
            </a:extLst>
          </p:cNvPr>
          <p:cNvSpPr>
            <a:spLocks noGrp="1"/>
          </p:cNvSpPr>
          <p:nvPr>
            <p:ph type="title"/>
          </p:nvPr>
        </p:nvSpPr>
        <p:spPr/>
        <p:txBody>
          <a:bodyPr/>
          <a:lstStyle/>
          <a:p>
            <a:pPr>
              <a:defRPr/>
            </a:pPr>
            <a:r>
              <a:rPr lang="en-US" dirty="0"/>
              <a:t>NFHS Rules Review Committee</a:t>
            </a:r>
          </a:p>
        </p:txBody>
      </p:sp>
      <p:sp>
        <p:nvSpPr>
          <p:cNvPr id="22531" name="Content Placeholder 2">
            <a:extLst>
              <a:ext uri="{FF2B5EF4-FFF2-40B4-BE49-F238E27FC236}">
                <a16:creationId xmlns:a16="http://schemas.microsoft.com/office/drawing/2014/main" id="{84B64DE9-E29E-4B13-9615-425E4B0278E0}"/>
              </a:ext>
            </a:extLst>
          </p:cNvPr>
          <p:cNvSpPr>
            <a:spLocks noGrp="1" noChangeArrowheads="1"/>
          </p:cNvSpPr>
          <p:nvPr>
            <p:ph idx="1"/>
          </p:nvPr>
        </p:nvSpPr>
        <p:spPr>
          <a:xfrm>
            <a:off x="1941513" y="1989138"/>
            <a:ext cx="10026650" cy="2290762"/>
          </a:xfrm>
        </p:spPr>
        <p:txBody>
          <a:bodyPr/>
          <a:lstStyle/>
          <a:p>
            <a:r>
              <a:rPr lang="en-US" altLang="en-US"/>
              <a:t>The NFHS Rules Review Committee is chaired by the chief operating officer and composed of all rules editors. After each committee concludes its deliberations and has adopted its recommended changes for the subsequent year, such revisions will be evaluated by the Rules Review Committee.</a:t>
            </a:r>
          </a:p>
        </p:txBody>
      </p:sp>
      <p:sp>
        <p:nvSpPr>
          <p:cNvPr id="4" name="Footer Placeholder 3">
            <a:extLst>
              <a:ext uri="{FF2B5EF4-FFF2-40B4-BE49-F238E27FC236}">
                <a16:creationId xmlns:a16="http://schemas.microsoft.com/office/drawing/2014/main" id="{6E1A9D62-A3CA-437C-81A3-D28246C2DF1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22533" name="Picture 4">
            <a:extLst>
              <a:ext uri="{FF2B5EF4-FFF2-40B4-BE49-F238E27FC236}">
                <a16:creationId xmlns:a16="http://schemas.microsoft.com/office/drawing/2014/main" id="{66D582FF-0375-4ABF-9A73-512D7172F40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7570" t="2251" r="5913" b="38029"/>
          <a:stretch>
            <a:fillRect/>
          </a:stretch>
        </p:blipFill>
        <p:spPr bwMode="auto">
          <a:xfrm>
            <a:off x="10226675" y="4657725"/>
            <a:ext cx="1055688" cy="1236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5">
            <a:extLst>
              <a:ext uri="{FF2B5EF4-FFF2-40B4-BE49-F238E27FC236}">
                <a16:creationId xmlns:a16="http://schemas.microsoft.com/office/drawing/2014/main" id="{B10F713E-1913-40D2-AB20-2C67343EB7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853" t="11514" r="15108" b="20280"/>
          <a:stretch>
            <a:fillRect/>
          </a:stretch>
        </p:blipFill>
        <p:spPr bwMode="auto">
          <a:xfrm>
            <a:off x="9102725" y="4662488"/>
            <a:ext cx="1055688"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6">
            <a:extLst>
              <a:ext uri="{FF2B5EF4-FFF2-40B4-BE49-F238E27FC236}">
                <a16:creationId xmlns:a16="http://schemas.microsoft.com/office/drawing/2014/main" id="{6B08900D-D777-4B9B-9C0B-4FE319C526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7959" t="9296" r="17380" b="32835"/>
          <a:stretch>
            <a:fillRect/>
          </a:stretch>
        </p:blipFill>
        <p:spPr bwMode="auto">
          <a:xfrm>
            <a:off x="4627563" y="4668838"/>
            <a:ext cx="1055687"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7">
            <a:extLst>
              <a:ext uri="{FF2B5EF4-FFF2-40B4-BE49-F238E27FC236}">
                <a16:creationId xmlns:a16="http://schemas.microsoft.com/office/drawing/2014/main" id="{C6CDE006-C1B8-482B-B6F5-55DB0471B95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12787" t="5716" r="16359" b="39447"/>
          <a:stretch>
            <a:fillRect/>
          </a:stretch>
        </p:blipFill>
        <p:spPr bwMode="auto">
          <a:xfrm>
            <a:off x="2393950" y="4667250"/>
            <a:ext cx="1055688" cy="123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7" name="Picture 8">
            <a:extLst>
              <a:ext uri="{FF2B5EF4-FFF2-40B4-BE49-F238E27FC236}">
                <a16:creationId xmlns:a16="http://schemas.microsoft.com/office/drawing/2014/main" id="{808C163C-06CB-4A70-8DE2-8F4D269CF7E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21950" t="12311" r="9549" b="34923"/>
          <a:stretch>
            <a:fillRect/>
          </a:stretch>
        </p:blipFill>
        <p:spPr bwMode="auto">
          <a:xfrm>
            <a:off x="6864350" y="4668838"/>
            <a:ext cx="1055688" cy="122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8" name="Picture 9">
            <a:extLst>
              <a:ext uri="{FF2B5EF4-FFF2-40B4-BE49-F238E27FC236}">
                <a16:creationId xmlns:a16="http://schemas.microsoft.com/office/drawing/2014/main" id="{245374EF-D26C-4BCE-A49D-B420A27B349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8147" t="8778" r="15414" b="32062"/>
          <a:stretch>
            <a:fillRect/>
          </a:stretch>
        </p:blipFill>
        <p:spPr bwMode="auto">
          <a:xfrm>
            <a:off x="5743575" y="4673600"/>
            <a:ext cx="1055688"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40" name="TextBox 1">
            <a:extLst>
              <a:ext uri="{FF2B5EF4-FFF2-40B4-BE49-F238E27FC236}">
                <a16:creationId xmlns:a16="http://schemas.microsoft.com/office/drawing/2014/main" id="{B26F1860-9067-4FDB-A3BD-A20B4813ADB0}"/>
              </a:ext>
            </a:extLst>
          </p:cNvPr>
          <p:cNvSpPr txBox="1">
            <a:spLocks noChangeArrowheads="1"/>
          </p:cNvSpPr>
          <p:nvPr/>
        </p:nvSpPr>
        <p:spPr bwMode="auto">
          <a:xfrm>
            <a:off x="2406650" y="5881688"/>
            <a:ext cx="1055688"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Davis Whitfield</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Chief Operating Officer</a:t>
            </a:r>
          </a:p>
        </p:txBody>
      </p:sp>
      <p:sp>
        <p:nvSpPr>
          <p:cNvPr id="22541" name="TextBox 31">
            <a:extLst>
              <a:ext uri="{FF2B5EF4-FFF2-40B4-BE49-F238E27FC236}">
                <a16:creationId xmlns:a16="http://schemas.microsoft.com/office/drawing/2014/main" id="{AF37E6DE-BAA0-4201-924E-A4D092CB2DF1}"/>
              </a:ext>
            </a:extLst>
          </p:cNvPr>
          <p:cNvSpPr txBox="1">
            <a:spLocks noChangeArrowheads="1"/>
          </p:cNvSpPr>
          <p:nvPr/>
        </p:nvSpPr>
        <p:spPr bwMode="auto">
          <a:xfrm>
            <a:off x="4625975" y="5881688"/>
            <a:ext cx="10461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Bob Colgate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Football and Sports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Medicine</a:t>
            </a:r>
          </a:p>
        </p:txBody>
      </p:sp>
      <p:sp>
        <p:nvSpPr>
          <p:cNvPr id="22542" name="TextBox 32">
            <a:extLst>
              <a:ext uri="{FF2B5EF4-FFF2-40B4-BE49-F238E27FC236}">
                <a16:creationId xmlns:a16="http://schemas.microsoft.com/office/drawing/2014/main" id="{B1997B18-819B-46F0-943D-BA6AC252CD36}"/>
              </a:ext>
            </a:extLst>
          </p:cNvPr>
          <p:cNvSpPr txBox="1">
            <a:spLocks noChangeArrowheads="1"/>
          </p:cNvSpPr>
          <p:nvPr/>
        </p:nvSpPr>
        <p:spPr bwMode="auto">
          <a:xfrm>
            <a:off x="6873875" y="5880100"/>
            <a:ext cx="10366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Elliot Hopkins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Baseball and Wrestling</a:t>
            </a:r>
          </a:p>
        </p:txBody>
      </p:sp>
      <p:sp>
        <p:nvSpPr>
          <p:cNvPr id="22543" name="TextBox 33">
            <a:extLst>
              <a:ext uri="{FF2B5EF4-FFF2-40B4-BE49-F238E27FC236}">
                <a16:creationId xmlns:a16="http://schemas.microsoft.com/office/drawing/2014/main" id="{FA26650D-C7F1-40CF-B667-28073CBBE287}"/>
              </a:ext>
            </a:extLst>
          </p:cNvPr>
          <p:cNvSpPr txBox="1">
            <a:spLocks noChangeArrowheads="1"/>
          </p:cNvSpPr>
          <p:nvPr/>
        </p:nvSpPr>
        <p:spPr bwMode="auto">
          <a:xfrm>
            <a:off x="3529013" y="5880100"/>
            <a:ext cx="1035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Lindsey Atkinson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Basketball, Girls Lacrosse and Volleyball</a:t>
            </a:r>
          </a:p>
        </p:txBody>
      </p:sp>
      <p:sp>
        <p:nvSpPr>
          <p:cNvPr id="22544" name="TextBox 34">
            <a:extLst>
              <a:ext uri="{FF2B5EF4-FFF2-40B4-BE49-F238E27FC236}">
                <a16:creationId xmlns:a16="http://schemas.microsoft.com/office/drawing/2014/main" id="{117C1F1D-EF3A-4B1C-8FB3-D6D76F9384BB}"/>
              </a:ext>
            </a:extLst>
          </p:cNvPr>
          <p:cNvSpPr txBox="1">
            <a:spLocks noChangeArrowheads="1"/>
          </p:cNvSpPr>
          <p:nvPr/>
        </p:nvSpPr>
        <p:spPr bwMode="auto">
          <a:xfrm>
            <a:off x="7861300" y="5883275"/>
            <a:ext cx="13081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Julie Cochran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Cross Country, Gymnastics, Field Hockey, Soccer and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Track &amp; Field</a:t>
            </a:r>
          </a:p>
        </p:txBody>
      </p:sp>
      <p:sp>
        <p:nvSpPr>
          <p:cNvPr id="22545" name="TextBox 35">
            <a:extLst>
              <a:ext uri="{FF2B5EF4-FFF2-40B4-BE49-F238E27FC236}">
                <a16:creationId xmlns:a16="http://schemas.microsoft.com/office/drawing/2014/main" id="{AAA39036-CF91-423F-8D3F-AA4FA65F0EE1}"/>
              </a:ext>
            </a:extLst>
          </p:cNvPr>
          <p:cNvSpPr txBox="1">
            <a:spLocks noChangeArrowheads="1"/>
          </p:cNvSpPr>
          <p:nvPr/>
        </p:nvSpPr>
        <p:spPr bwMode="auto">
          <a:xfrm>
            <a:off x="10236200" y="5881688"/>
            <a:ext cx="10493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Dan Schuster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Ice Hockey</a:t>
            </a:r>
          </a:p>
        </p:txBody>
      </p:sp>
      <p:sp>
        <p:nvSpPr>
          <p:cNvPr id="22546" name="TextBox 36">
            <a:extLst>
              <a:ext uri="{FF2B5EF4-FFF2-40B4-BE49-F238E27FC236}">
                <a16:creationId xmlns:a16="http://schemas.microsoft.com/office/drawing/2014/main" id="{CD8BFC92-13FA-4A38-8FBF-A60C76349AE3}"/>
              </a:ext>
            </a:extLst>
          </p:cNvPr>
          <p:cNvSpPr txBox="1">
            <a:spLocks noChangeArrowheads="1"/>
          </p:cNvSpPr>
          <p:nvPr/>
        </p:nvSpPr>
        <p:spPr bwMode="auto">
          <a:xfrm>
            <a:off x="9020175" y="5881688"/>
            <a:ext cx="1223963"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James Weaver</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Boys Lacrosse</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a:ln>
                  <a:noFill/>
                </a:ln>
                <a:solidFill>
                  <a:srgbClr val="414B56"/>
                </a:solidFill>
                <a:effectLst/>
                <a:uLnTx/>
                <a:uFillTx/>
                <a:latin typeface="Calibri" panose="020F0502020204030204" pitchFamily="34" charset="0"/>
                <a:ea typeface="+mn-ea"/>
                <a:cs typeface="Calibri" panose="020F0502020204030204" pitchFamily="34" charset="0"/>
              </a:rPr>
              <a:t>and Spirit</a:t>
            </a:r>
          </a:p>
        </p:txBody>
      </p:sp>
      <p:sp>
        <p:nvSpPr>
          <p:cNvPr id="22548" name="TextBox 36">
            <a:extLst>
              <a:ext uri="{FF2B5EF4-FFF2-40B4-BE49-F238E27FC236}">
                <a16:creationId xmlns:a16="http://schemas.microsoft.com/office/drawing/2014/main" id="{DB8AAB08-9D0A-4BD7-ABCC-CE75307CB8D6}"/>
              </a:ext>
            </a:extLst>
          </p:cNvPr>
          <p:cNvSpPr txBox="1">
            <a:spLocks noChangeArrowheads="1"/>
          </p:cNvSpPr>
          <p:nvPr/>
        </p:nvSpPr>
        <p:spPr bwMode="auto">
          <a:xfrm>
            <a:off x="5690871" y="5861050"/>
            <a:ext cx="115887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Wingdings" panose="05000000000000000000" pitchFamily="2" charset="2"/>
              <a:buChar char="§"/>
              <a:defRPr sz="2600">
                <a:solidFill>
                  <a:schemeClr val="tx1"/>
                </a:solidFill>
                <a:latin typeface="Calibri" panose="020F0502020204030204" pitchFamily="34" charset="0"/>
              </a:defRPr>
            </a:lvl1pPr>
            <a:lvl2pPr marL="742950" indent="-285750">
              <a:buFont typeface="Arial" panose="020B0604020202020204" pitchFamily="34" charset="0"/>
              <a:buChar char="•"/>
              <a:defRPr sz="2400">
                <a:solidFill>
                  <a:schemeClr val="tx1"/>
                </a:solidFill>
                <a:latin typeface="Calibri" panose="020F0502020204030204" pitchFamily="34" charset="0"/>
              </a:defRPr>
            </a:lvl2pPr>
            <a:lvl3pPr marL="1143000" indent="-228600">
              <a:buFont typeface="Calibri" panose="020F0502020204030204" pitchFamily="34" charset="0"/>
              <a:buChar char="–"/>
              <a:defRPr sz="2000">
                <a:solidFill>
                  <a:schemeClr val="tx1"/>
                </a:solidFill>
                <a:latin typeface="Calibri" panose="020F0502020204030204" pitchFamily="34" charset="0"/>
              </a:defRPr>
            </a:lvl3pPr>
            <a:lvl4pPr marL="1600200" indent="-228600">
              <a:buFont typeface="Courier New" panose="02070309020205020404" pitchFamily="49" charset="0"/>
              <a:buChar char="o"/>
              <a:defRPr sz="2000">
                <a:solidFill>
                  <a:schemeClr val="tx1"/>
                </a:solidFill>
                <a:latin typeface="Calibri" panose="020F0502020204030204" pitchFamily="34" charset="0"/>
              </a:defRPr>
            </a:lvl4pPr>
            <a:lvl5pPr marL="2057400" indent="-228600">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1"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Sandy Searcy</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 b="0" i="0" u="none" strike="noStrike" kern="1200" cap="none" spc="0" normalizeH="0" baseline="0" noProof="0" dirty="0">
                <a:ln>
                  <a:noFill/>
                </a:ln>
                <a:solidFill>
                  <a:srgbClr val="414B56"/>
                </a:solidFill>
                <a:effectLst/>
                <a:uLnTx/>
                <a:uFillTx/>
                <a:latin typeface="Calibri" panose="020F0502020204030204" pitchFamily="34" charset="0"/>
                <a:ea typeface="+mn-ea"/>
                <a:cs typeface="Calibri" panose="020F0502020204030204" pitchFamily="34" charset="0"/>
              </a:rPr>
              <a:t>Softball, Swimming &amp; Diving and Water Polo</a:t>
            </a:r>
          </a:p>
        </p:txBody>
      </p:sp>
      <p:pic>
        <p:nvPicPr>
          <p:cNvPr id="22549" name="Picture 21" descr="A person smiling for the camera&#10;&#10;Description generated with very high confidence">
            <a:extLst>
              <a:ext uri="{FF2B5EF4-FFF2-40B4-BE49-F238E27FC236}">
                <a16:creationId xmlns:a16="http://schemas.microsoft.com/office/drawing/2014/main" id="{50CB1F94-3697-4AD7-B2B7-E48CCFC8046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386" t="2782" r="16949" b="25343"/>
          <a:stretch>
            <a:fillRect/>
          </a:stretch>
        </p:blipFill>
        <p:spPr bwMode="auto">
          <a:xfrm>
            <a:off x="7981950" y="4673600"/>
            <a:ext cx="1055688"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0" name="Picture 22" descr="A person smiling for the camera&#10;&#10;Description generated with very high confidence">
            <a:extLst>
              <a:ext uri="{FF2B5EF4-FFF2-40B4-BE49-F238E27FC236}">
                <a16:creationId xmlns:a16="http://schemas.microsoft.com/office/drawing/2014/main" id="{25F507BE-445E-4641-B7EC-A81423A950E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10703" t="12456" r="10628" b="26428"/>
          <a:stretch>
            <a:fillRect/>
          </a:stretch>
        </p:blipFill>
        <p:spPr bwMode="auto">
          <a:xfrm>
            <a:off x="3516313" y="4657725"/>
            <a:ext cx="1049337"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05B"/>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90043A7-2C3E-6292-AB5A-46DF15FFA5CE}"/>
              </a:ext>
            </a:extLst>
          </p:cNvPr>
          <p:cNvSpPr txBox="1"/>
          <p:nvPr/>
        </p:nvSpPr>
        <p:spPr>
          <a:xfrm>
            <a:off x="0" y="5930154"/>
            <a:ext cx="12192000" cy="738664"/>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100% FREE to your state as a NFHS-Member Benefit.</a:t>
            </a:r>
          </a:p>
        </p:txBody>
      </p:sp>
      <p:sp>
        <p:nvSpPr>
          <p:cNvPr id="5" name="Rectangle 4">
            <a:extLst>
              <a:ext uri="{FF2B5EF4-FFF2-40B4-BE49-F238E27FC236}">
                <a16:creationId xmlns:a16="http://schemas.microsoft.com/office/drawing/2014/main" id="{4DCA946C-DB6A-DAA9-B7D3-5F7F0AD04049}"/>
              </a:ext>
            </a:extLst>
          </p:cNvPr>
          <p:cNvSpPr/>
          <p:nvPr/>
        </p:nvSpPr>
        <p:spPr>
          <a:xfrm>
            <a:off x="389842" y="2691956"/>
            <a:ext cx="6660777" cy="30793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Rectangle 5">
            <a:extLst>
              <a:ext uri="{FF2B5EF4-FFF2-40B4-BE49-F238E27FC236}">
                <a16:creationId xmlns:a16="http://schemas.microsoft.com/office/drawing/2014/main" id="{B9E1BCD5-25B1-FE7D-651E-A78821A5FE21}"/>
              </a:ext>
            </a:extLst>
          </p:cNvPr>
          <p:cNvSpPr/>
          <p:nvPr/>
        </p:nvSpPr>
        <p:spPr>
          <a:xfrm>
            <a:off x="7386796" y="365613"/>
            <a:ext cx="4424081" cy="5405719"/>
          </a:xfrm>
          <a:prstGeom prst="rect">
            <a:avLst/>
          </a:prstGeom>
          <a:solidFill>
            <a:srgbClr val="D500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 name="TextBox 6">
            <a:extLst>
              <a:ext uri="{FF2B5EF4-FFF2-40B4-BE49-F238E27FC236}">
                <a16:creationId xmlns:a16="http://schemas.microsoft.com/office/drawing/2014/main" id="{C69F740B-EC6D-D0F0-055B-18345F92F209}"/>
              </a:ext>
            </a:extLst>
          </p:cNvPr>
          <p:cNvSpPr txBox="1"/>
          <p:nvPr/>
        </p:nvSpPr>
        <p:spPr>
          <a:xfrm>
            <a:off x="7386796" y="683384"/>
            <a:ext cx="4424081" cy="584775"/>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Future Developments</a:t>
            </a:r>
          </a:p>
        </p:txBody>
      </p:sp>
      <p:sp>
        <p:nvSpPr>
          <p:cNvPr id="8" name="TextBox 7">
            <a:extLst>
              <a:ext uri="{FF2B5EF4-FFF2-40B4-BE49-F238E27FC236}">
                <a16:creationId xmlns:a16="http://schemas.microsoft.com/office/drawing/2014/main" id="{236D0751-D11F-4E91-10B2-ACC74348E8AD}"/>
              </a:ext>
            </a:extLst>
          </p:cNvPr>
          <p:cNvSpPr txBox="1"/>
          <p:nvPr/>
        </p:nvSpPr>
        <p:spPr>
          <a:xfrm>
            <a:off x="389841" y="2757011"/>
            <a:ext cx="6660777"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Year Two Accomplishments</a:t>
            </a:r>
          </a:p>
        </p:txBody>
      </p:sp>
      <p:sp>
        <p:nvSpPr>
          <p:cNvPr id="9" name="TextBox 8">
            <a:extLst>
              <a:ext uri="{FF2B5EF4-FFF2-40B4-BE49-F238E27FC236}">
                <a16:creationId xmlns:a16="http://schemas.microsoft.com/office/drawing/2014/main" id="{75FD8129-B3AF-5B93-5D6A-F3307559EAC1}"/>
              </a:ext>
            </a:extLst>
          </p:cNvPr>
          <p:cNvSpPr txBox="1"/>
          <p:nvPr/>
        </p:nvSpPr>
        <p:spPr>
          <a:xfrm>
            <a:off x="813968"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a:ln>
                  <a:noFill/>
                </a:ln>
                <a:solidFill>
                  <a:srgbClr val="00205B"/>
                </a:solidFill>
                <a:effectLst/>
                <a:uLnTx/>
                <a:uFillTx/>
                <a:latin typeface="Calibri" panose="020F0502020204030204" pitchFamily="34" charset="0"/>
                <a:ea typeface="+mn-ea"/>
                <a:cs typeface="Calibri" panose="020F0502020204030204" pitchFamily="34" charset="0"/>
              </a:rPr>
              <a:t>14</a:t>
            </a:r>
            <a:endPar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endParaRPr>
          </a:p>
        </p:txBody>
      </p:sp>
      <p:sp>
        <p:nvSpPr>
          <p:cNvPr id="10" name="TextBox 9">
            <a:extLst>
              <a:ext uri="{FF2B5EF4-FFF2-40B4-BE49-F238E27FC236}">
                <a16:creationId xmlns:a16="http://schemas.microsoft.com/office/drawing/2014/main" id="{4192D87A-CDD0-C4D9-C48D-7ED24D7A4962}"/>
              </a:ext>
            </a:extLst>
          </p:cNvPr>
          <p:cNvSpPr txBox="1"/>
          <p:nvPr/>
        </p:nvSpPr>
        <p:spPr>
          <a:xfrm>
            <a:off x="813967" y="4940787"/>
            <a:ext cx="1779493" cy="710707"/>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States </a:t>
            </a:r>
            <a:b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Registering</a:t>
            </a:r>
            <a:b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b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Officials</a:t>
            </a:r>
          </a:p>
        </p:txBody>
      </p:sp>
      <p:sp>
        <p:nvSpPr>
          <p:cNvPr id="13" name="Rectangle 12">
            <a:extLst>
              <a:ext uri="{FF2B5EF4-FFF2-40B4-BE49-F238E27FC236}">
                <a16:creationId xmlns:a16="http://schemas.microsoft.com/office/drawing/2014/main" id="{55C94082-0BAD-F766-08D6-5E5C7A224684}"/>
              </a:ext>
            </a:extLst>
          </p:cNvPr>
          <p:cNvSpPr/>
          <p:nvPr/>
        </p:nvSpPr>
        <p:spPr>
          <a:xfrm>
            <a:off x="8081318" y="1786242"/>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BA08E4C-9ACE-A930-AF71-8E9520EF371B}"/>
              </a:ext>
            </a:extLst>
          </p:cNvPr>
          <p:cNvSpPr txBox="1"/>
          <p:nvPr/>
        </p:nvSpPr>
        <p:spPr>
          <a:xfrm>
            <a:off x="2929637"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121,508</a:t>
            </a:r>
          </a:p>
        </p:txBody>
      </p:sp>
      <p:sp>
        <p:nvSpPr>
          <p:cNvPr id="23" name="TextBox 22">
            <a:extLst>
              <a:ext uri="{FF2B5EF4-FFF2-40B4-BE49-F238E27FC236}">
                <a16:creationId xmlns:a16="http://schemas.microsoft.com/office/drawing/2014/main" id="{05299956-1209-4DFB-6F3D-87B6006D0A8A}"/>
              </a:ext>
            </a:extLst>
          </p:cNvPr>
          <p:cNvSpPr txBox="1"/>
          <p:nvPr/>
        </p:nvSpPr>
        <p:spPr>
          <a:xfrm>
            <a:off x="2929636" y="4940787"/>
            <a:ext cx="1779493" cy="505523"/>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Contests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Assigned</a:t>
            </a:r>
          </a:p>
        </p:txBody>
      </p:sp>
      <p:sp>
        <p:nvSpPr>
          <p:cNvPr id="24" name="TextBox 23">
            <a:extLst>
              <a:ext uri="{FF2B5EF4-FFF2-40B4-BE49-F238E27FC236}">
                <a16:creationId xmlns:a16="http://schemas.microsoft.com/office/drawing/2014/main" id="{842F022C-1A08-7BB8-654E-47A85BD92009}"/>
              </a:ext>
            </a:extLst>
          </p:cNvPr>
          <p:cNvSpPr txBox="1"/>
          <p:nvPr/>
        </p:nvSpPr>
        <p:spPr>
          <a:xfrm>
            <a:off x="4990126" y="4411726"/>
            <a:ext cx="1779493" cy="615553"/>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4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$9.2M</a:t>
            </a:r>
          </a:p>
        </p:txBody>
      </p:sp>
      <p:sp>
        <p:nvSpPr>
          <p:cNvPr id="25" name="TextBox 24">
            <a:extLst>
              <a:ext uri="{FF2B5EF4-FFF2-40B4-BE49-F238E27FC236}">
                <a16:creationId xmlns:a16="http://schemas.microsoft.com/office/drawing/2014/main" id="{F07A0674-D414-8519-69EE-978C1F26BABE}"/>
              </a:ext>
            </a:extLst>
          </p:cNvPr>
          <p:cNvSpPr txBox="1"/>
          <p:nvPr/>
        </p:nvSpPr>
        <p:spPr>
          <a:xfrm>
            <a:off x="4990125" y="4940787"/>
            <a:ext cx="1779493" cy="710707"/>
          </a:xfrm>
          <a:prstGeom prst="rect">
            <a:avLst/>
          </a:prstGeom>
          <a:noFill/>
        </p:spPr>
        <p:txBody>
          <a:bodyPr wrap="square" rtlCol="0">
            <a:spAutoFit/>
          </a:bodyPr>
          <a:lstStyle/>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Payments</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Sent to </a:t>
            </a:r>
          </a:p>
          <a:p>
            <a:pPr marL="0" marR="0" lvl="0" indent="0" algn="ctr" defTabSz="914400" rtl="0" eaLnBrk="0" fontAlgn="base" latinLnBrk="0" hangingPunct="0">
              <a:lnSpc>
                <a:spcPts val="16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205B"/>
                </a:solidFill>
                <a:effectLst/>
                <a:uLnTx/>
                <a:uFillTx/>
                <a:latin typeface="Calibri" panose="020F0502020204030204" pitchFamily="34" charset="0"/>
                <a:ea typeface="+mn-ea"/>
                <a:cs typeface="Calibri" panose="020F0502020204030204" pitchFamily="34" charset="0"/>
              </a:rPr>
              <a:t>Officials</a:t>
            </a:r>
          </a:p>
        </p:txBody>
      </p:sp>
      <p:pic>
        <p:nvPicPr>
          <p:cNvPr id="29" name="Picture 28" descr="Text&#10;&#10;Description automatically generated">
            <a:extLst>
              <a:ext uri="{FF2B5EF4-FFF2-40B4-BE49-F238E27FC236}">
                <a16:creationId xmlns:a16="http://schemas.microsoft.com/office/drawing/2014/main" id="{28866970-9A84-5D4E-CFAE-FEC8B0D5D5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100" t="9173" r="15516" b="17100"/>
          <a:stretch/>
        </p:blipFill>
        <p:spPr>
          <a:xfrm>
            <a:off x="597023" y="227281"/>
            <a:ext cx="6222877" cy="2343953"/>
          </a:xfrm>
          <a:prstGeom prst="rect">
            <a:avLst/>
          </a:prstGeom>
        </p:spPr>
      </p:pic>
      <p:pic>
        <p:nvPicPr>
          <p:cNvPr id="31" name="Picture 30" descr="A picture containing logo&#10;&#10;Description automatically generated">
            <a:extLst>
              <a:ext uri="{FF2B5EF4-FFF2-40B4-BE49-F238E27FC236}">
                <a16:creationId xmlns:a16="http://schemas.microsoft.com/office/drawing/2014/main" id="{B06D410E-C395-3C2D-200F-18BD53B885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27992" y="3468397"/>
            <a:ext cx="5382779" cy="874778"/>
          </a:xfrm>
          <a:prstGeom prst="rect">
            <a:avLst/>
          </a:prstGeom>
        </p:spPr>
      </p:pic>
      <p:grpSp>
        <p:nvGrpSpPr>
          <p:cNvPr id="55" name="Group 54">
            <a:extLst>
              <a:ext uri="{FF2B5EF4-FFF2-40B4-BE49-F238E27FC236}">
                <a16:creationId xmlns:a16="http://schemas.microsoft.com/office/drawing/2014/main" id="{2E6EC9A7-0836-483D-B127-EEEC4592DFB3}"/>
              </a:ext>
            </a:extLst>
          </p:cNvPr>
          <p:cNvGrpSpPr/>
          <p:nvPr/>
        </p:nvGrpSpPr>
        <p:grpSpPr>
          <a:xfrm>
            <a:off x="7787640" y="1714705"/>
            <a:ext cx="590168" cy="590168"/>
            <a:chOff x="7787640" y="1356360"/>
            <a:chExt cx="590168" cy="590168"/>
          </a:xfrm>
        </p:grpSpPr>
        <p:sp>
          <p:nvSpPr>
            <p:cNvPr id="32" name="Oval 31">
              <a:extLst>
                <a:ext uri="{FF2B5EF4-FFF2-40B4-BE49-F238E27FC236}">
                  <a16:creationId xmlns:a16="http://schemas.microsoft.com/office/drawing/2014/main" id="{C8C49DBC-3B08-5057-3DBC-12393E711D26}"/>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Arrow: Right 32">
              <a:extLst>
                <a:ext uri="{FF2B5EF4-FFF2-40B4-BE49-F238E27FC236}">
                  <a16:creationId xmlns:a16="http://schemas.microsoft.com/office/drawing/2014/main" id="{0A58BAF3-B45D-0AE7-8F9A-96B273B9ABB9}"/>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 name="Rectangle 42">
            <a:extLst>
              <a:ext uri="{FF2B5EF4-FFF2-40B4-BE49-F238E27FC236}">
                <a16:creationId xmlns:a16="http://schemas.microsoft.com/office/drawing/2014/main" id="{EC57A0C8-50AC-75CC-F672-4629E5E5DBC2}"/>
              </a:ext>
            </a:extLst>
          </p:cNvPr>
          <p:cNvSpPr/>
          <p:nvPr/>
        </p:nvSpPr>
        <p:spPr>
          <a:xfrm>
            <a:off x="8081318" y="2633888"/>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Rectangle 46">
            <a:extLst>
              <a:ext uri="{FF2B5EF4-FFF2-40B4-BE49-F238E27FC236}">
                <a16:creationId xmlns:a16="http://schemas.microsoft.com/office/drawing/2014/main" id="{B5F04CCF-B9C7-0844-6AAF-F3C9A69E0D7E}"/>
              </a:ext>
            </a:extLst>
          </p:cNvPr>
          <p:cNvSpPr/>
          <p:nvPr/>
        </p:nvSpPr>
        <p:spPr>
          <a:xfrm>
            <a:off x="8096073" y="3548345"/>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42FD7A08-61E6-D5EE-7F06-C801D0B40BF7}"/>
              </a:ext>
            </a:extLst>
          </p:cNvPr>
          <p:cNvSpPr/>
          <p:nvPr/>
        </p:nvSpPr>
        <p:spPr>
          <a:xfrm>
            <a:off x="8096073" y="4438106"/>
            <a:ext cx="3432026" cy="425617"/>
          </a:xfrm>
          <a:prstGeom prst="rect">
            <a:avLst/>
          </a:prstGeom>
          <a:solidFill>
            <a:srgbClr val="0020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52249A99-E08B-42CC-4310-7E3C5A3500F3}"/>
              </a:ext>
            </a:extLst>
          </p:cNvPr>
          <p:cNvSpPr txBox="1"/>
          <p:nvPr/>
        </p:nvSpPr>
        <p:spPr>
          <a:xfrm>
            <a:off x="8360393" y="1810594"/>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Improved Schedule View</a:t>
            </a:r>
          </a:p>
        </p:txBody>
      </p:sp>
      <p:sp>
        <p:nvSpPr>
          <p:cNvPr id="18" name="TextBox 17">
            <a:extLst>
              <a:ext uri="{FF2B5EF4-FFF2-40B4-BE49-F238E27FC236}">
                <a16:creationId xmlns:a16="http://schemas.microsoft.com/office/drawing/2014/main" id="{69E92C5B-50D8-FB37-A7F2-7D1EC91AAB3C}"/>
              </a:ext>
            </a:extLst>
          </p:cNvPr>
          <p:cNvSpPr txBox="1"/>
          <p:nvPr/>
        </p:nvSpPr>
        <p:spPr>
          <a:xfrm>
            <a:off x="8360392" y="2677821"/>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Auto-Assign</a:t>
            </a:r>
          </a:p>
        </p:txBody>
      </p:sp>
      <p:sp>
        <p:nvSpPr>
          <p:cNvPr id="19" name="TextBox 18">
            <a:extLst>
              <a:ext uri="{FF2B5EF4-FFF2-40B4-BE49-F238E27FC236}">
                <a16:creationId xmlns:a16="http://schemas.microsoft.com/office/drawing/2014/main" id="{9CC534E8-1DEF-CA0B-F010-372527436899}"/>
              </a:ext>
            </a:extLst>
          </p:cNvPr>
          <p:cNvSpPr txBox="1"/>
          <p:nvPr/>
        </p:nvSpPr>
        <p:spPr>
          <a:xfrm>
            <a:off x="8372474" y="3582486"/>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Years of Service</a:t>
            </a:r>
          </a:p>
        </p:txBody>
      </p:sp>
      <p:sp>
        <p:nvSpPr>
          <p:cNvPr id="20" name="TextBox 19">
            <a:extLst>
              <a:ext uri="{FF2B5EF4-FFF2-40B4-BE49-F238E27FC236}">
                <a16:creationId xmlns:a16="http://schemas.microsoft.com/office/drawing/2014/main" id="{C16D0E63-FF58-1AA5-077C-DB70BCEC27DA}"/>
              </a:ext>
            </a:extLst>
          </p:cNvPr>
          <p:cNvSpPr txBox="1"/>
          <p:nvPr/>
        </p:nvSpPr>
        <p:spPr>
          <a:xfrm>
            <a:off x="8379925" y="4462403"/>
            <a:ext cx="3152917"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Enhanced Payment Capabilities</a:t>
            </a:r>
          </a:p>
        </p:txBody>
      </p:sp>
      <p:grpSp>
        <p:nvGrpSpPr>
          <p:cNvPr id="56" name="Group 55">
            <a:extLst>
              <a:ext uri="{FF2B5EF4-FFF2-40B4-BE49-F238E27FC236}">
                <a16:creationId xmlns:a16="http://schemas.microsoft.com/office/drawing/2014/main" id="{DBC85F11-D36A-CDDF-1CD9-F7274AD958BD}"/>
              </a:ext>
            </a:extLst>
          </p:cNvPr>
          <p:cNvGrpSpPr/>
          <p:nvPr/>
        </p:nvGrpSpPr>
        <p:grpSpPr>
          <a:xfrm>
            <a:off x="7800989" y="2520374"/>
            <a:ext cx="590168" cy="590168"/>
            <a:chOff x="7787640" y="1356360"/>
            <a:chExt cx="590168" cy="590168"/>
          </a:xfrm>
        </p:grpSpPr>
        <p:sp>
          <p:nvSpPr>
            <p:cNvPr id="57" name="Oval 56">
              <a:extLst>
                <a:ext uri="{FF2B5EF4-FFF2-40B4-BE49-F238E27FC236}">
                  <a16:creationId xmlns:a16="http://schemas.microsoft.com/office/drawing/2014/main" id="{CC7DAACE-9ED3-E23C-EAF8-4338C8D1F8AD}"/>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Arrow: Right 57">
              <a:extLst>
                <a:ext uri="{FF2B5EF4-FFF2-40B4-BE49-F238E27FC236}">
                  <a16:creationId xmlns:a16="http://schemas.microsoft.com/office/drawing/2014/main" id="{2F189047-0637-2B8D-3BF3-77A94CE960D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9" name="Group 58">
            <a:extLst>
              <a:ext uri="{FF2B5EF4-FFF2-40B4-BE49-F238E27FC236}">
                <a16:creationId xmlns:a16="http://schemas.microsoft.com/office/drawing/2014/main" id="{9E20DF16-561E-A871-E0BB-DE6B742EF69A}"/>
              </a:ext>
            </a:extLst>
          </p:cNvPr>
          <p:cNvGrpSpPr/>
          <p:nvPr/>
        </p:nvGrpSpPr>
        <p:grpSpPr>
          <a:xfrm>
            <a:off x="7814338" y="3447459"/>
            <a:ext cx="590168" cy="590168"/>
            <a:chOff x="7787640" y="1356360"/>
            <a:chExt cx="590168" cy="590168"/>
          </a:xfrm>
        </p:grpSpPr>
        <p:sp>
          <p:nvSpPr>
            <p:cNvPr id="60" name="Oval 59">
              <a:extLst>
                <a:ext uri="{FF2B5EF4-FFF2-40B4-BE49-F238E27FC236}">
                  <a16:creationId xmlns:a16="http://schemas.microsoft.com/office/drawing/2014/main" id="{238C6568-05EF-D021-35C6-E7853BACD67A}"/>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Arrow: Right 60">
              <a:extLst>
                <a:ext uri="{FF2B5EF4-FFF2-40B4-BE49-F238E27FC236}">
                  <a16:creationId xmlns:a16="http://schemas.microsoft.com/office/drawing/2014/main" id="{5BA8A4D6-C2D3-385C-14E9-CA0BE74043EF}"/>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62" name="Group 61">
            <a:extLst>
              <a:ext uri="{FF2B5EF4-FFF2-40B4-BE49-F238E27FC236}">
                <a16:creationId xmlns:a16="http://schemas.microsoft.com/office/drawing/2014/main" id="{772B3328-DAB0-64DC-21B5-647908AD5C65}"/>
              </a:ext>
            </a:extLst>
          </p:cNvPr>
          <p:cNvGrpSpPr/>
          <p:nvPr/>
        </p:nvGrpSpPr>
        <p:grpSpPr>
          <a:xfrm>
            <a:off x="7827687" y="4362933"/>
            <a:ext cx="590168" cy="590168"/>
            <a:chOff x="7787640" y="1356360"/>
            <a:chExt cx="590168" cy="590168"/>
          </a:xfrm>
        </p:grpSpPr>
        <p:sp>
          <p:nvSpPr>
            <p:cNvPr id="63" name="Oval 62">
              <a:extLst>
                <a:ext uri="{FF2B5EF4-FFF2-40B4-BE49-F238E27FC236}">
                  <a16:creationId xmlns:a16="http://schemas.microsoft.com/office/drawing/2014/main" id="{FB171258-78F2-EF96-F7D8-0A4021730AB5}"/>
                </a:ext>
              </a:extLst>
            </p:cNvPr>
            <p:cNvSpPr/>
            <p:nvPr/>
          </p:nvSpPr>
          <p:spPr>
            <a:xfrm>
              <a:off x="7787640" y="1356360"/>
              <a:ext cx="590168" cy="590168"/>
            </a:xfrm>
            <a:prstGeom prst="ellipse">
              <a:avLst/>
            </a:prstGeom>
            <a:solidFill>
              <a:schemeClr val="bg1"/>
            </a:solidFill>
            <a:ln>
              <a:solidFill>
                <a:srgbClr val="00205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Arrow: Right 63">
              <a:extLst>
                <a:ext uri="{FF2B5EF4-FFF2-40B4-BE49-F238E27FC236}">
                  <a16:creationId xmlns:a16="http://schemas.microsoft.com/office/drawing/2014/main" id="{4102BB39-194C-FE70-3538-417D11DF2A91}"/>
                </a:ext>
              </a:extLst>
            </p:cNvPr>
            <p:cNvSpPr/>
            <p:nvPr/>
          </p:nvSpPr>
          <p:spPr>
            <a:xfrm>
              <a:off x="7935767" y="1530028"/>
              <a:ext cx="320612" cy="242832"/>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Tree>
    <p:extLst>
      <p:ext uri="{BB962C8B-B14F-4D97-AF65-F5344CB8AC3E}">
        <p14:creationId xmlns:p14="http://schemas.microsoft.com/office/powerpoint/2010/main" val="9732973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DA67C-E26C-4EDB-8927-B1A5B5280CE4}"/>
              </a:ext>
            </a:extLst>
          </p:cNvPr>
          <p:cNvSpPr>
            <a:spLocks noGrp="1"/>
          </p:cNvSpPr>
          <p:nvPr>
            <p:ph type="title"/>
          </p:nvPr>
        </p:nvSpPr>
        <p:spPr/>
        <p:txBody>
          <a:bodyPr/>
          <a:lstStyle/>
          <a:p>
            <a:pPr>
              <a:defRPr/>
            </a:pPr>
            <a:r>
              <a:rPr lang="en-US" dirty="0"/>
              <a:t> NFHS Learning Center</a:t>
            </a:r>
          </a:p>
        </p:txBody>
      </p:sp>
      <p:sp>
        <p:nvSpPr>
          <p:cNvPr id="4" name="Text Placeholder 3">
            <a:extLst>
              <a:ext uri="{FF2B5EF4-FFF2-40B4-BE49-F238E27FC236}">
                <a16:creationId xmlns:a16="http://schemas.microsoft.com/office/drawing/2014/main" id="{A5B4D041-176C-4EA1-B9FB-624C7641446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09954376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DBC479B8-4789-C740-A4FB-3ED1798A4505}"/>
              </a:ext>
            </a:extLst>
          </p:cNvPr>
          <p:cNvSpPr>
            <a:spLocks noGrp="1"/>
          </p:cNvSpPr>
          <p:nvPr>
            <p:ph type="ftr" sz="quarter" idx="4294967295"/>
          </p:nvPr>
        </p:nvSpPr>
        <p:spPr>
          <a:xfrm>
            <a:off x="10199688" y="6524625"/>
            <a:ext cx="1992312" cy="29527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endParaRPr kumimoji="0" lang="en-US" sz="1400" b="0" i="0" u="none" strike="noStrike" kern="1200" cap="none" spc="0" normalizeH="0" baseline="0" noProof="0" dirty="0">
              <a:ln>
                <a:noFill/>
              </a:ln>
              <a:solidFill>
                <a:srgbClr val="414B56"/>
              </a:solidFill>
              <a:effectLst/>
              <a:uLnTx/>
              <a:uFillTx/>
              <a:latin typeface="Calibri"/>
              <a:ea typeface="+mn-ea"/>
              <a:cs typeface="+mn-cs"/>
            </a:endParaRPr>
          </a:p>
        </p:txBody>
      </p:sp>
      <p:pic>
        <p:nvPicPr>
          <p:cNvPr id="6" name="Picture 5" descr="A picture containing text, outdoor, screenshot&#10;&#10;Description automatically generated">
            <a:extLst>
              <a:ext uri="{FF2B5EF4-FFF2-40B4-BE49-F238E27FC236}">
                <a16:creationId xmlns:a16="http://schemas.microsoft.com/office/drawing/2014/main" id="{F8BC622F-2D4C-2848-BF05-DBB41E6A5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13"/>
            <a:ext cx="12192000" cy="6864626"/>
          </a:xfrm>
          <a:prstGeom prst="rect">
            <a:avLst/>
          </a:prstGeom>
        </p:spPr>
      </p:pic>
    </p:spTree>
    <p:extLst>
      <p:ext uri="{BB962C8B-B14F-4D97-AF65-F5344CB8AC3E}">
        <p14:creationId xmlns:p14="http://schemas.microsoft.com/office/powerpoint/2010/main" val="19551009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80864-A198-415A-BD75-06056A85545A}"/>
              </a:ext>
            </a:extLst>
          </p:cNvPr>
          <p:cNvSpPr>
            <a:spLocks noGrp="1"/>
          </p:cNvSpPr>
          <p:nvPr>
            <p:ph type="title"/>
          </p:nvPr>
        </p:nvSpPr>
        <p:spPr>
          <a:xfrm>
            <a:off x="963613" y="4406900"/>
            <a:ext cx="8867775" cy="1362075"/>
          </a:xfrm>
        </p:spPr>
        <p:txBody>
          <a:bodyPr/>
          <a:lstStyle/>
          <a:p>
            <a:pPr>
              <a:defRPr/>
            </a:pPr>
            <a:r>
              <a:rPr lang="en-US" dirty="0"/>
              <a:t>NFHS Network</a:t>
            </a:r>
          </a:p>
        </p:txBody>
      </p:sp>
      <p:sp>
        <p:nvSpPr>
          <p:cNvPr id="37891" name="Text Placeholder 2">
            <a:extLst>
              <a:ext uri="{FF2B5EF4-FFF2-40B4-BE49-F238E27FC236}">
                <a16:creationId xmlns:a16="http://schemas.microsoft.com/office/drawing/2014/main" id="{FEDD9F90-CD8E-418A-BC26-665E3EB75E5D}"/>
              </a:ext>
            </a:extLst>
          </p:cNvPr>
          <p:cNvSpPr>
            <a:spLocks noGrp="1" noChangeArrowheads="1"/>
          </p:cNvSpPr>
          <p:nvPr>
            <p:ph type="body" idx="1"/>
          </p:nvPr>
        </p:nvSpPr>
        <p:spPr>
          <a:xfrm>
            <a:off x="963613" y="2906713"/>
            <a:ext cx="10363200" cy="1500187"/>
          </a:xfrm>
        </p:spPr>
        <p:txBody>
          <a:bodyPr/>
          <a:lstStyle/>
          <a:p>
            <a:endParaRPr lang="en-US" altLang="en-US"/>
          </a:p>
        </p:txBody>
      </p:sp>
    </p:spTree>
    <p:extLst>
      <p:ext uri="{BB962C8B-B14F-4D97-AF65-F5344CB8AC3E}">
        <p14:creationId xmlns:p14="http://schemas.microsoft.com/office/powerpoint/2010/main" val="250003263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160A12-0810-47E6-8AFB-F7068F85C7F5}"/>
              </a:ext>
            </a:extLst>
          </p:cNvPr>
          <p:cNvSpPr>
            <a:spLocks noGrp="1"/>
          </p:cNvSpPr>
          <p:nvPr>
            <p:ph type="title"/>
          </p:nvPr>
        </p:nvSpPr>
        <p:spPr/>
        <p:txBody>
          <a:bodyPr/>
          <a:lstStyle/>
          <a:p>
            <a:pPr>
              <a:defRPr/>
            </a:pPr>
            <a:r>
              <a:rPr lang="en-US" dirty="0"/>
              <a:t>NFHS Network</a:t>
            </a:r>
          </a:p>
        </p:txBody>
      </p:sp>
      <p:sp>
        <p:nvSpPr>
          <p:cNvPr id="38915" name="Content Placeholder 2">
            <a:extLst>
              <a:ext uri="{FF2B5EF4-FFF2-40B4-BE49-F238E27FC236}">
                <a16:creationId xmlns:a16="http://schemas.microsoft.com/office/drawing/2014/main" id="{BFA2658C-2701-43C6-80C2-F9C481194AED}"/>
              </a:ext>
            </a:extLst>
          </p:cNvPr>
          <p:cNvSpPr>
            <a:spLocks noGrp="1" noChangeArrowheads="1"/>
          </p:cNvSpPr>
          <p:nvPr>
            <p:ph idx="1"/>
          </p:nvPr>
        </p:nvSpPr>
        <p:spPr>
          <a:xfrm>
            <a:off x="1941513" y="1989138"/>
            <a:ext cx="4802187" cy="4338637"/>
          </a:xfrm>
        </p:spPr>
        <p:txBody>
          <a:bodyPr/>
          <a:lstStyle/>
          <a:p>
            <a:r>
              <a:rPr lang="en-US" altLang="en-US"/>
              <a:t>By 2025, every high school sporting event in America will be streamed live. </a:t>
            </a:r>
          </a:p>
          <a:p>
            <a:r>
              <a:rPr lang="en-US" altLang="en-US"/>
              <a:t>The NFHS Network will be </a:t>
            </a:r>
            <a:br>
              <a:rPr lang="en-US" altLang="en-US"/>
            </a:br>
            <a:r>
              <a:rPr lang="en-US" altLang="en-US"/>
              <a:t>THE DESTINATION for fans </a:t>
            </a:r>
            <a:br>
              <a:rPr lang="en-US" altLang="en-US"/>
            </a:br>
            <a:r>
              <a:rPr lang="en-US" altLang="en-US"/>
              <a:t>to view these broadcasts. </a:t>
            </a:r>
          </a:p>
          <a:p>
            <a:r>
              <a:rPr lang="en-US" altLang="en-US"/>
              <a:t>27 Different Sports and Activities</a:t>
            </a:r>
          </a:p>
        </p:txBody>
      </p:sp>
      <p:sp>
        <p:nvSpPr>
          <p:cNvPr id="38916" name="Footer Placeholder 4">
            <a:extLst>
              <a:ext uri="{FF2B5EF4-FFF2-40B4-BE49-F238E27FC236}">
                <a16:creationId xmlns:a16="http://schemas.microsoft.com/office/drawing/2014/main" id="{246A7CF3-2EFE-411F-97C2-4A880DDD2DEE}"/>
              </a:ext>
            </a:extLst>
          </p:cNvPr>
          <p:cNvSpPr txBox="1">
            <a:spLocks noChangeArrowheads="1"/>
          </p:cNvSpPr>
          <p:nvPr/>
        </p:nvSpPr>
        <p:spPr bwMode="auto">
          <a:xfrm>
            <a:off x="8677275" y="5651500"/>
            <a:ext cx="30543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buFont typeface="Wingdings" panose="05000000000000000000" pitchFamily="2" charset="2"/>
              <a:buChar char="§"/>
              <a:defRPr sz="2600">
                <a:solidFill>
                  <a:schemeClr val="tx1"/>
                </a:solidFill>
                <a:latin typeface="Calibri" panose="020F0502020204030204" pitchFamily="34" charset="0"/>
              </a:defRPr>
            </a:lvl1pPr>
            <a:lvl2pPr indent="-285750">
              <a:buFont typeface="Arial" panose="020B0604020202020204" pitchFamily="34" charset="0"/>
              <a:buChar char="•"/>
              <a:defRPr sz="2400">
                <a:solidFill>
                  <a:schemeClr val="tx1"/>
                </a:solidFill>
                <a:latin typeface="Calibri" panose="020F0502020204030204" pitchFamily="34" charset="0"/>
              </a:defRPr>
            </a:lvl2pPr>
            <a:lvl3pPr indent="-228600">
              <a:buFont typeface="Calibri" panose="020F0502020204030204" pitchFamily="34" charset="0"/>
              <a:buChar char="–"/>
              <a:defRPr sz="2000">
                <a:solidFill>
                  <a:schemeClr val="tx1"/>
                </a:solidFill>
                <a:latin typeface="Calibri" panose="020F0502020204030204" pitchFamily="34" charset="0"/>
              </a:defRPr>
            </a:lvl3pPr>
            <a:lvl4pPr indent="-228600">
              <a:buFont typeface="Courier New" panose="02070309020205020404" pitchFamily="49" charset="0"/>
              <a:buChar char="o"/>
              <a:defRPr sz="2000">
                <a:solidFill>
                  <a:schemeClr val="tx1"/>
                </a:solidFill>
                <a:latin typeface="Calibri" panose="020F0502020204030204" pitchFamily="34" charset="0"/>
              </a:defRPr>
            </a:lvl4pPr>
            <a:lvl5pPr indent="-228600">
              <a:buFont typeface="Arial" panose="020B0604020202020204" pitchFamily="34" charset="0"/>
              <a:buChar char="»"/>
              <a:defRPr sz="2000">
                <a:solidFill>
                  <a:schemeClr val="tx1"/>
                </a:solidFill>
                <a:latin typeface="Calibri" panose="020F0502020204030204" pitchFamily="34" charset="0"/>
              </a:defRPr>
            </a:lvl5pPr>
            <a:lvl6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6pPr>
            <a:lvl7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7pPr>
            <a:lvl8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8pPr>
            <a:lvl9pPr indent="-228600" fontAlgn="base">
              <a:spcBef>
                <a:spcPct val="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2200" b="1" i="0" u="sng" strike="noStrike" kern="1200" cap="none" spc="0" normalizeH="0" baseline="0" noProof="0">
                <a:ln>
                  <a:noFill/>
                </a:ln>
                <a:solidFill>
                  <a:srgbClr val="00205B"/>
                </a:solidFill>
                <a:effectLst/>
                <a:uLnTx/>
                <a:uFillTx/>
                <a:latin typeface="Calibri" panose="020F0502020204030204" pitchFamily="34" charset="0"/>
                <a:ea typeface="+mn-ea"/>
                <a:cs typeface="Arial" pitchFamily="34" charset="0"/>
              </a:rPr>
              <a:t>www.NFHSnetwork.com</a:t>
            </a:r>
          </a:p>
        </p:txBody>
      </p:sp>
      <p:pic>
        <p:nvPicPr>
          <p:cNvPr id="38917" name="Picture 6">
            <a:extLst>
              <a:ext uri="{FF2B5EF4-FFF2-40B4-BE49-F238E27FC236}">
                <a16:creationId xmlns:a16="http://schemas.microsoft.com/office/drawing/2014/main" id="{634F527C-38CF-45FF-B426-4A9AF8B2E7E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4700" y="1889125"/>
            <a:ext cx="5067300" cy="286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Logo&#10;&#10;Description automatically generated">
            <a:extLst>
              <a:ext uri="{FF2B5EF4-FFF2-40B4-BE49-F238E27FC236}">
                <a16:creationId xmlns:a16="http://schemas.microsoft.com/office/drawing/2014/main" id="{60467E48-75A3-490B-BE5B-72637C6CCD1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4700" y="4910138"/>
            <a:ext cx="1269202" cy="1482725"/>
          </a:xfrm>
          <a:prstGeom prst="rect">
            <a:avLst/>
          </a:prstGeom>
        </p:spPr>
      </p:pic>
    </p:spTree>
    <p:extLst>
      <p:ext uri="{BB962C8B-B14F-4D97-AF65-F5344CB8AC3E}">
        <p14:creationId xmlns:p14="http://schemas.microsoft.com/office/powerpoint/2010/main" val="35996856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grass, sky, outdoor, day&#10;&#10;Description automatically generated">
            <a:extLst>
              <a:ext uri="{FF2B5EF4-FFF2-40B4-BE49-F238E27FC236}">
                <a16:creationId xmlns:a16="http://schemas.microsoft.com/office/drawing/2014/main" id="{511A8773-5C8A-42CD-9B7C-47011997B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Rectangle 4">
            <a:extLst>
              <a:ext uri="{FF2B5EF4-FFF2-40B4-BE49-F238E27FC236}">
                <a16:creationId xmlns:a16="http://schemas.microsoft.com/office/drawing/2014/main" id="{3461585D-4A75-4556-9D43-99B7B3DAF19C}"/>
              </a:ext>
            </a:extLst>
          </p:cNvPr>
          <p:cNvSpPr/>
          <p:nvPr/>
        </p:nvSpPr>
        <p:spPr>
          <a:xfrm>
            <a:off x="0" y="-10510"/>
            <a:ext cx="12187124" cy="6868510"/>
          </a:xfrm>
          <a:prstGeom prst="rect">
            <a:avLst/>
          </a:prstGeom>
          <a:solidFill>
            <a:srgbClr val="0D2B6C">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6" name="TextBox 25">
            <a:extLst>
              <a:ext uri="{FF2B5EF4-FFF2-40B4-BE49-F238E27FC236}">
                <a16:creationId xmlns:a16="http://schemas.microsoft.com/office/drawing/2014/main" id="{CD53A1CE-8253-4DED-ACD9-9A05387D1C1E}"/>
              </a:ext>
            </a:extLst>
          </p:cNvPr>
          <p:cNvSpPr txBox="1">
            <a:spLocks noChangeArrowheads="1"/>
          </p:cNvSpPr>
          <p:nvPr/>
        </p:nvSpPr>
        <p:spPr bwMode="auto">
          <a:xfrm>
            <a:off x="-1" y="672642"/>
            <a:ext cx="12187124" cy="5696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852" tIns="54426" rIns="108852" bIns="54426">
            <a:spAutoFit/>
          </a:bodyPr>
          <a:lstStyle>
            <a:lvl1pPr>
              <a:spcBef>
                <a:spcPct val="20000"/>
              </a:spcBef>
              <a:buFont typeface="Arial" charset="0"/>
              <a:buChar char="•"/>
              <a:defRPr sz="5100">
                <a:solidFill>
                  <a:schemeClr val="tx1"/>
                </a:solidFill>
                <a:latin typeface="Calibri" charset="0"/>
                <a:ea typeface="MS PGothic" charset="-128"/>
              </a:defRPr>
            </a:lvl1pPr>
            <a:lvl2pPr marL="742950" indent="-285750">
              <a:spcBef>
                <a:spcPct val="20000"/>
              </a:spcBef>
              <a:buFont typeface="Arial" charset="0"/>
              <a:buChar char="–"/>
              <a:defRPr sz="4500">
                <a:solidFill>
                  <a:schemeClr val="tx1"/>
                </a:solidFill>
                <a:latin typeface="Calibri" charset="0"/>
                <a:ea typeface="MS PGothic" charset="-128"/>
              </a:defRPr>
            </a:lvl2pPr>
            <a:lvl3pPr marL="1143000" indent="-228600">
              <a:spcBef>
                <a:spcPct val="20000"/>
              </a:spcBef>
              <a:buFont typeface="Arial" charset="0"/>
              <a:buChar char="•"/>
              <a:defRPr sz="3800">
                <a:solidFill>
                  <a:schemeClr val="tx1"/>
                </a:solidFill>
                <a:latin typeface="Calibri" charset="0"/>
                <a:ea typeface="MS PGothic" charset="-128"/>
              </a:defRPr>
            </a:lvl3pPr>
            <a:lvl4pPr marL="1600200" indent="-228600">
              <a:spcBef>
                <a:spcPct val="20000"/>
              </a:spcBef>
              <a:buFont typeface="Arial" charset="0"/>
              <a:buChar char="–"/>
              <a:defRPr sz="3200">
                <a:solidFill>
                  <a:schemeClr val="tx1"/>
                </a:solidFill>
                <a:latin typeface="Calibri" charset="0"/>
                <a:ea typeface="MS PGothic" charset="-128"/>
              </a:defRPr>
            </a:lvl4pPr>
            <a:lvl5pPr marL="2057400" indent="-228600">
              <a:spcBef>
                <a:spcPct val="20000"/>
              </a:spcBef>
              <a:buFont typeface="Arial" charset="0"/>
              <a:buChar char="»"/>
              <a:defRPr sz="3200">
                <a:solidFill>
                  <a:schemeClr val="tx1"/>
                </a:solidFill>
                <a:latin typeface="Calibri" charset="0"/>
                <a:ea typeface="MS PGothic" charset="-128"/>
              </a:defRPr>
            </a:lvl5pPr>
            <a:lvl6pPr marL="25146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6pPr>
            <a:lvl7pPr marL="29718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7pPr>
            <a:lvl8pPr marL="34290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8pPr>
            <a:lvl9pPr marL="3886200" indent="-228600" defTabSz="650875" eaLnBrk="0" fontAlgn="base" hangingPunct="0">
              <a:spcBef>
                <a:spcPct val="20000"/>
              </a:spcBef>
              <a:spcAft>
                <a:spcPct val="0"/>
              </a:spcAft>
              <a:buFont typeface="Arial" charset="0"/>
              <a:buChar char="»"/>
              <a:defRPr sz="3200">
                <a:solidFill>
                  <a:schemeClr val="tx1"/>
                </a:solidFill>
                <a:latin typeface="Calibri" charset="0"/>
                <a:ea typeface="MS PGothic" charset="-128"/>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altLang="en-US" sz="15000" b="1" i="0" u="none" strike="noStrike" kern="1200" cap="none" spc="0" normalizeH="0" baseline="0" noProof="0" dirty="0">
                <a:ln>
                  <a:noFill/>
                </a:ln>
                <a:solidFill>
                  <a:prstClr val="white"/>
                </a:solidFill>
                <a:effectLst/>
                <a:uLnTx/>
                <a:uFillTx/>
                <a:latin typeface="Calibri" charset="0"/>
                <a:ea typeface="Calibri" charset="0"/>
                <a:cs typeface="Calibri" charset="0"/>
              </a:rPr>
              <a:t>Over 1 million events this year…</a:t>
            </a:r>
          </a:p>
        </p:txBody>
      </p:sp>
    </p:spTree>
    <p:extLst>
      <p:ext uri="{BB962C8B-B14F-4D97-AF65-F5344CB8AC3E}">
        <p14:creationId xmlns:p14="http://schemas.microsoft.com/office/powerpoint/2010/main" val="2061034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B6A40-EC7B-4858-9050-474CA90A6D5C}"/>
              </a:ext>
            </a:extLst>
          </p:cNvPr>
          <p:cNvSpPr>
            <a:spLocks noGrp="1"/>
          </p:cNvSpPr>
          <p:nvPr>
            <p:ph type="title"/>
          </p:nvPr>
        </p:nvSpPr>
        <p:spPr/>
        <p:txBody>
          <a:bodyPr/>
          <a:lstStyle/>
          <a:p>
            <a:pPr>
              <a:defRPr/>
            </a:pPr>
            <a:r>
              <a:rPr lang="en-US" dirty="0"/>
              <a:t>Thank You</a:t>
            </a:r>
          </a:p>
        </p:txBody>
      </p:sp>
      <p:sp>
        <p:nvSpPr>
          <p:cNvPr id="43011" name="Content Placeholder 2">
            <a:extLst>
              <a:ext uri="{FF2B5EF4-FFF2-40B4-BE49-F238E27FC236}">
                <a16:creationId xmlns:a16="http://schemas.microsoft.com/office/drawing/2014/main" id="{0209A14E-5FE6-4067-9C99-1D7F35368B2C}"/>
              </a:ext>
            </a:extLst>
          </p:cNvPr>
          <p:cNvSpPr>
            <a:spLocks noGrp="1" noChangeArrowheads="1"/>
          </p:cNvSpPr>
          <p:nvPr>
            <p:ph idx="1"/>
          </p:nvPr>
        </p:nvSpPr>
        <p:spPr>
          <a:xfrm>
            <a:off x="1941513" y="1989138"/>
            <a:ext cx="10026650" cy="1754187"/>
          </a:xfrm>
        </p:spPr>
        <p:txBody>
          <a:bodyPr/>
          <a:lstStyle/>
          <a:p>
            <a:pPr marL="0" indent="0" algn="ctr">
              <a:buFont typeface="Wingdings" panose="05000000000000000000" pitchFamily="2" charset="2"/>
              <a:buNone/>
            </a:pPr>
            <a:r>
              <a:rPr lang="en-US" altLang="en-US" b="1"/>
              <a:t>National Federation of State High School Associations</a:t>
            </a:r>
            <a:br>
              <a:rPr lang="en-US" altLang="en-US"/>
            </a:br>
            <a:r>
              <a:rPr lang="en-US" altLang="en-US"/>
              <a:t>PO Box 690 | Indianapolis, IN 46206</a:t>
            </a:r>
            <a:br>
              <a:rPr lang="en-US" altLang="en-US"/>
            </a:br>
            <a:r>
              <a:rPr lang="en-US" altLang="en-US"/>
              <a:t>Phone: 317-972-6900 | Fax: 317.822.5700</a:t>
            </a:r>
            <a:br>
              <a:rPr lang="en-US" altLang="en-US"/>
            </a:br>
            <a:r>
              <a:rPr lang="en-US" altLang="en-US"/>
              <a:t>www.nfhs.org | www.nfhslearn.com | www.nfhsnetwork.com</a:t>
            </a:r>
          </a:p>
        </p:txBody>
      </p:sp>
      <p:sp>
        <p:nvSpPr>
          <p:cNvPr id="4" name="Footer Placeholder 3">
            <a:extLst>
              <a:ext uri="{FF2B5EF4-FFF2-40B4-BE49-F238E27FC236}">
                <a16:creationId xmlns:a16="http://schemas.microsoft.com/office/drawing/2014/main" id="{662905E0-264A-4877-81D9-8F50452BFC1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414B56"/>
                </a:solidFill>
                <a:effectLst/>
                <a:uLnTx/>
                <a:uFillTx/>
                <a:latin typeface="Calibri"/>
                <a:ea typeface="+mn-ea"/>
                <a:cs typeface="+mn-cs"/>
              </a:rPr>
              <a:t>www.nfhs.org</a:t>
            </a:r>
          </a:p>
        </p:txBody>
      </p:sp>
      <p:pic>
        <p:nvPicPr>
          <p:cNvPr id="43013" name="Picture 7" descr="A group of people standing in front of a crowd&#10;&#10;Description automatically generated">
            <a:extLst>
              <a:ext uri="{FF2B5EF4-FFF2-40B4-BE49-F238E27FC236}">
                <a16:creationId xmlns:a16="http://schemas.microsoft.com/office/drawing/2014/main" id="{EC86216C-6CA3-4DC3-B88A-DE140A2FC0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513" y="3871913"/>
            <a:ext cx="9856787"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9344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19BEC-0F53-40E5-9E07-C5CE61D96B10}"/>
              </a:ext>
            </a:extLst>
          </p:cNvPr>
          <p:cNvSpPr>
            <a:spLocks noGrp="1"/>
          </p:cNvSpPr>
          <p:nvPr>
            <p:ph type="title"/>
          </p:nvPr>
        </p:nvSpPr>
        <p:spPr/>
        <p:txBody>
          <a:bodyPr/>
          <a:lstStyle/>
          <a:p>
            <a:r>
              <a:rPr lang="en-US" dirty="0"/>
              <a:t>Rule changes</a:t>
            </a:r>
          </a:p>
        </p:txBody>
      </p:sp>
      <p:sp>
        <p:nvSpPr>
          <p:cNvPr id="3" name="Text Placeholder 2">
            <a:extLst>
              <a:ext uri="{FF2B5EF4-FFF2-40B4-BE49-F238E27FC236}">
                <a16:creationId xmlns:a16="http://schemas.microsoft.com/office/drawing/2014/main" id="{5F58A997-E5AE-4371-AB65-2EDC9C54D155}"/>
              </a:ext>
            </a:extLst>
          </p:cNvPr>
          <p:cNvSpPr>
            <a:spLocks noGrp="1"/>
          </p:cNvSpPr>
          <p:nvPr>
            <p:ph type="body" idx="1"/>
          </p:nvPr>
        </p:nvSpPr>
        <p:spPr/>
        <p:txBody>
          <a:bodyPr/>
          <a:lstStyle/>
          <a:p>
            <a:endParaRPr lang="en-US" altLang="en-US"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6097751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60B8C-E1B6-460C-AB54-765DF9EF3AEB}"/>
              </a:ext>
            </a:extLst>
          </p:cNvPr>
          <p:cNvSpPr>
            <a:spLocks noGrp="1"/>
          </p:cNvSpPr>
          <p:nvPr>
            <p:ph type="title"/>
          </p:nvPr>
        </p:nvSpPr>
        <p:spPr>
          <a:xfrm>
            <a:off x="1940985" y="582613"/>
            <a:ext cx="10026649" cy="1204912"/>
          </a:xfrm>
        </p:spPr>
        <p:txBody>
          <a:bodyPr/>
          <a:lstStyle/>
          <a:p>
            <a:r>
              <a:rPr lang="en-US" dirty="0"/>
              <a:t>1-5-4</a:t>
            </a:r>
            <a:br>
              <a:rPr lang="en-US" dirty="0"/>
            </a:br>
            <a:r>
              <a:rPr lang="en-US" dirty="0"/>
              <a:t>player equipment- Catcher’s Helmet and Mask</a:t>
            </a:r>
          </a:p>
        </p:txBody>
      </p:sp>
      <p:sp>
        <p:nvSpPr>
          <p:cNvPr id="4" name="Footer Placeholder 3">
            <a:extLst>
              <a:ext uri="{FF2B5EF4-FFF2-40B4-BE49-F238E27FC236}">
                <a16:creationId xmlns:a16="http://schemas.microsoft.com/office/drawing/2014/main" id="{C4575705-6E8A-4785-ACBD-882654EBF75F}"/>
              </a:ext>
            </a:extLst>
          </p:cNvPr>
          <p:cNvSpPr>
            <a:spLocks noGrp="1"/>
          </p:cNvSpPr>
          <p:nvPr>
            <p:ph type="ftr" sz="quarter" idx="11"/>
          </p:nvPr>
        </p:nvSpPr>
        <p:spPr/>
        <p:txBody>
          <a:bodyPr/>
          <a:lstStyle/>
          <a:p>
            <a:pPr>
              <a:defRPr/>
            </a:pPr>
            <a:r>
              <a:rPr lang="en-US"/>
              <a:t>www.nfhs.org</a:t>
            </a:r>
          </a:p>
        </p:txBody>
      </p:sp>
      <p:sp>
        <p:nvSpPr>
          <p:cNvPr id="5" name="Content Placeholder 2">
            <a:extLst>
              <a:ext uri="{FF2B5EF4-FFF2-40B4-BE49-F238E27FC236}">
                <a16:creationId xmlns:a16="http://schemas.microsoft.com/office/drawing/2014/main" id="{28B0385D-EB82-4F38-9EA1-3AB76D641CBC}"/>
              </a:ext>
            </a:extLst>
          </p:cNvPr>
          <p:cNvSpPr txBox="1">
            <a:spLocks/>
          </p:cNvSpPr>
          <p:nvPr/>
        </p:nvSpPr>
        <p:spPr bwMode="auto">
          <a:xfrm>
            <a:off x="7943850" y="2095722"/>
            <a:ext cx="4023784" cy="38898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0"/>
              </a:spcBef>
              <a:spcAft>
                <a:spcPct val="0"/>
              </a:spcAft>
              <a:buFont typeface="Wingdings" pitchFamily="2" charset="2"/>
              <a:buChar char="§"/>
              <a:defRPr sz="2600" kern="1200">
                <a:solidFill>
                  <a:schemeClr val="tx1"/>
                </a:solidFill>
                <a:latin typeface="+mn-lt"/>
                <a:ea typeface="+mn-ea"/>
                <a:cs typeface="+mn-cs"/>
              </a:defRPr>
            </a:lvl1pPr>
            <a:lvl2pPr marL="742950" indent="-285750" algn="l" rtl="0" eaLnBrk="1" fontAlgn="base" hangingPunct="1">
              <a:spcBef>
                <a:spcPct val="0"/>
              </a:spcBef>
              <a:spcAft>
                <a:spcPct val="0"/>
              </a:spcAft>
              <a:buFont typeface="Arial" pitchFamily="34" charset="0"/>
              <a:buChar char="•"/>
              <a:defRPr sz="2400" kern="1200">
                <a:solidFill>
                  <a:schemeClr val="tx1"/>
                </a:solidFill>
                <a:latin typeface="+mn-lt"/>
                <a:ea typeface="+mn-ea"/>
                <a:cs typeface="+mn-cs"/>
              </a:defRPr>
            </a:lvl2pPr>
            <a:lvl3pPr marL="1143000" indent="-228600" algn="l" rtl="0" eaLnBrk="1" fontAlgn="base" hangingPunct="1">
              <a:spcBef>
                <a:spcPct val="0"/>
              </a:spcBef>
              <a:spcAft>
                <a:spcPct val="0"/>
              </a:spcAft>
              <a:buFont typeface="Calibri" pitchFamily="34" charset="0"/>
              <a:buChar char="–"/>
              <a:defRPr sz="2000" kern="1200">
                <a:solidFill>
                  <a:schemeClr val="tx1"/>
                </a:solidFill>
                <a:latin typeface="+mn-lt"/>
                <a:ea typeface="+mn-ea"/>
                <a:cs typeface="+mn-cs"/>
              </a:defRPr>
            </a:lvl3pPr>
            <a:lvl4pPr marL="1600200" indent="-228600" algn="l" rtl="0" eaLnBrk="1" fontAlgn="base" hangingPunct="1">
              <a:spcBef>
                <a:spcPct val="0"/>
              </a:spcBef>
              <a:spcAft>
                <a:spcPct val="0"/>
              </a:spcAft>
              <a:buFont typeface="Courier New" pitchFamily="49" charset="0"/>
              <a:buChar char="o"/>
              <a:defRPr sz="2000" kern="1200">
                <a:solidFill>
                  <a:schemeClr val="tx1"/>
                </a:solidFill>
                <a:latin typeface="+mn-lt"/>
                <a:ea typeface="+mn-ea"/>
                <a:cs typeface="+mn-cs"/>
              </a:defRPr>
            </a:lvl4pPr>
            <a:lvl5pPr marL="2057400" indent="-228600" algn="l" rtl="0" eaLnBrk="1" fontAlgn="base" hangingPunct="1">
              <a:spcBef>
                <a:spcPct val="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sz="2400" dirty="0"/>
          </a:p>
        </p:txBody>
      </p:sp>
      <p:sp>
        <p:nvSpPr>
          <p:cNvPr id="9" name="Content Placeholder 8">
            <a:extLst>
              <a:ext uri="{FF2B5EF4-FFF2-40B4-BE49-F238E27FC236}">
                <a16:creationId xmlns:a16="http://schemas.microsoft.com/office/drawing/2014/main" id="{B328F5D7-B510-4047-8C67-C7C58AD21509}"/>
              </a:ext>
            </a:extLst>
          </p:cNvPr>
          <p:cNvSpPr>
            <a:spLocks noGrp="1"/>
          </p:cNvSpPr>
          <p:nvPr>
            <p:ph idx="1"/>
          </p:nvPr>
        </p:nvSpPr>
        <p:spPr>
          <a:xfrm>
            <a:off x="2753371" y="5239164"/>
            <a:ext cx="7742352" cy="1285460"/>
          </a:xfrm>
        </p:spPr>
        <p:txBody>
          <a:bodyPr/>
          <a:lstStyle/>
          <a:p>
            <a:pPr marL="0" indent="0">
              <a:buNone/>
            </a:pPr>
            <a:r>
              <a:rPr lang="en-US" sz="1800" dirty="0" err="1"/>
              <a:t>Ilegal</a:t>
            </a:r>
            <a:r>
              <a:rPr lang="en-US" sz="1800" dirty="0"/>
              <a:t>				Legal</a:t>
            </a:r>
          </a:p>
        </p:txBody>
      </p:sp>
      <p:pic>
        <p:nvPicPr>
          <p:cNvPr id="6" name="Picture 5" descr="A picture containing text, athletic game&#10;&#10;Description automatically generated">
            <a:extLst>
              <a:ext uri="{FF2B5EF4-FFF2-40B4-BE49-F238E27FC236}">
                <a16:creationId xmlns:a16="http://schemas.microsoft.com/office/drawing/2014/main" id="{A00439BE-7C96-51A3-BACB-DC7DEE8FC0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16683" y="1952606"/>
            <a:ext cx="7387491" cy="3194165"/>
          </a:xfrm>
          <a:prstGeom prst="rect">
            <a:avLst/>
          </a:prstGeom>
        </p:spPr>
      </p:pic>
    </p:spTree>
    <p:extLst>
      <p:ext uri="{BB962C8B-B14F-4D97-AF65-F5344CB8AC3E}">
        <p14:creationId xmlns:p14="http://schemas.microsoft.com/office/powerpoint/2010/main" val="1898199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D3647-7583-4EE6-BADF-A0C5E30EB3D2}"/>
              </a:ext>
            </a:extLst>
          </p:cNvPr>
          <p:cNvSpPr>
            <a:spLocks noGrp="1"/>
          </p:cNvSpPr>
          <p:nvPr>
            <p:ph type="title"/>
          </p:nvPr>
        </p:nvSpPr>
        <p:spPr>
          <a:xfrm>
            <a:off x="1940985" y="580548"/>
            <a:ext cx="10026649" cy="1204912"/>
          </a:xfrm>
        </p:spPr>
        <p:txBody>
          <a:bodyPr/>
          <a:lstStyle/>
          <a:p>
            <a:r>
              <a:rPr lang="en-US" dirty="0"/>
              <a:t>1-5-4</a:t>
            </a:r>
            <a:br>
              <a:rPr lang="en-US" dirty="0"/>
            </a:br>
            <a:r>
              <a:rPr lang="en-US" dirty="0"/>
              <a:t>player equipment- Catcher’s Helmet and Mask</a:t>
            </a:r>
          </a:p>
        </p:txBody>
      </p:sp>
      <p:sp>
        <p:nvSpPr>
          <p:cNvPr id="3" name="Content Placeholder 2">
            <a:extLst>
              <a:ext uri="{FF2B5EF4-FFF2-40B4-BE49-F238E27FC236}">
                <a16:creationId xmlns:a16="http://schemas.microsoft.com/office/drawing/2014/main" id="{50B4FC45-DB20-4272-BA97-702917A29266}"/>
              </a:ext>
            </a:extLst>
          </p:cNvPr>
          <p:cNvSpPr>
            <a:spLocks noGrp="1"/>
          </p:cNvSpPr>
          <p:nvPr>
            <p:ph idx="1"/>
          </p:nvPr>
        </p:nvSpPr>
        <p:spPr/>
        <p:txBody>
          <a:bodyPr/>
          <a:lstStyle/>
          <a:p>
            <a:r>
              <a:rPr lang="en-US" b="1" dirty="0"/>
              <a:t>ART. 4 . . .  </a:t>
            </a:r>
            <a:r>
              <a:rPr lang="en-US" dirty="0"/>
              <a:t>The catcher's helmet and mask combination shall meet the NOCSAE standard at the time of manufacture. </a:t>
            </a:r>
            <a:r>
              <a:rPr lang="en-US" dirty="0">
                <a:highlight>
                  <a:srgbClr val="C0C0C0"/>
                </a:highlight>
              </a:rPr>
              <a:t>Eye shields shall not be attached to the catcher's mask after manufacture. Eye shields that are attached to the catcher's mask at the time of manufacture will be constructed of a molded rigid material and be clear without the presence of any tint. Tinted eyewear worn on the face and under the face mask is permitted.</a:t>
            </a:r>
            <a:r>
              <a:rPr lang="en-US" dirty="0"/>
              <a:t> Any helmet or helmet and mask combination...and a protective cup (male only). </a:t>
            </a:r>
            <a:r>
              <a:rPr lang="en-US" dirty="0">
                <a:highlight>
                  <a:srgbClr val="C0C0C0"/>
                </a:highlight>
              </a:rPr>
              <a:t>(1-5-9)</a:t>
            </a:r>
          </a:p>
        </p:txBody>
      </p:sp>
      <p:sp>
        <p:nvSpPr>
          <p:cNvPr id="4" name="Footer Placeholder 3">
            <a:extLst>
              <a:ext uri="{FF2B5EF4-FFF2-40B4-BE49-F238E27FC236}">
                <a16:creationId xmlns:a16="http://schemas.microsoft.com/office/drawing/2014/main" id="{D24DBD90-6C20-434A-938D-5D704115E7D3}"/>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2933102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971E6B-6AF9-4632-AABD-0DC61A6771BE}"/>
              </a:ext>
            </a:extLst>
          </p:cNvPr>
          <p:cNvSpPr>
            <a:spLocks noGrp="1"/>
          </p:cNvSpPr>
          <p:nvPr>
            <p:ph type="title"/>
          </p:nvPr>
        </p:nvSpPr>
        <p:spPr>
          <a:xfrm>
            <a:off x="1940985" y="580548"/>
            <a:ext cx="10026649" cy="1204912"/>
          </a:xfrm>
        </p:spPr>
        <p:txBody>
          <a:bodyPr/>
          <a:lstStyle/>
          <a:p>
            <a:r>
              <a:rPr lang="en-US" dirty="0"/>
              <a:t>1-5-4</a:t>
            </a:r>
            <a:br>
              <a:rPr lang="en-US" dirty="0"/>
            </a:br>
            <a:r>
              <a:rPr lang="en-US" dirty="0"/>
              <a:t>player equipment- Catcher’s Helmet and Mask</a:t>
            </a:r>
          </a:p>
        </p:txBody>
      </p:sp>
      <p:sp>
        <p:nvSpPr>
          <p:cNvPr id="3" name="Content Placeholder 2">
            <a:extLst>
              <a:ext uri="{FF2B5EF4-FFF2-40B4-BE49-F238E27FC236}">
                <a16:creationId xmlns:a16="http://schemas.microsoft.com/office/drawing/2014/main" id="{A30F71D7-62AF-4E4F-B450-83FEBCDE5BD4}"/>
              </a:ext>
            </a:extLst>
          </p:cNvPr>
          <p:cNvSpPr>
            <a:spLocks noGrp="1"/>
          </p:cNvSpPr>
          <p:nvPr>
            <p:ph idx="1"/>
          </p:nvPr>
        </p:nvSpPr>
        <p:spPr/>
        <p:txBody>
          <a:bodyPr/>
          <a:lstStyle/>
          <a:p>
            <a:pPr marL="0" indent="0">
              <a:buNone/>
            </a:pPr>
            <a:r>
              <a:rPr lang="en-US" b="1" dirty="0"/>
              <a:t>RATIONALE:</a:t>
            </a:r>
          </a:p>
          <a:p>
            <a:r>
              <a:rPr lang="en-US" dirty="0"/>
              <a:t>There has been an increase of catchers attaching aftermarket eye shields to their face masks that are tinted and not approved by the face mask manufacturer. </a:t>
            </a:r>
          </a:p>
          <a:p>
            <a:r>
              <a:rPr lang="en-US" dirty="0"/>
              <a:t>Attaching a product that was not manufactured for the specific face mask is a risk to the wearer. The tinted eye shield is problematic because it would prevent a medical professional from accessing the eyes of the catcher to determine their condition.</a:t>
            </a:r>
          </a:p>
          <a:p>
            <a:pPr marL="0" indent="0">
              <a:buNone/>
            </a:pPr>
            <a:endParaRPr lang="en-US" dirty="0"/>
          </a:p>
        </p:txBody>
      </p:sp>
      <p:sp>
        <p:nvSpPr>
          <p:cNvPr id="4" name="Footer Placeholder 3">
            <a:extLst>
              <a:ext uri="{FF2B5EF4-FFF2-40B4-BE49-F238E27FC236}">
                <a16:creationId xmlns:a16="http://schemas.microsoft.com/office/drawing/2014/main" id="{5D54D5CF-7015-4AC0-8D0B-F932643CBFE1}"/>
              </a:ext>
            </a:extLst>
          </p:cNvPr>
          <p:cNvSpPr>
            <a:spLocks noGrp="1"/>
          </p:cNvSpPr>
          <p:nvPr>
            <p:ph type="ftr" sz="quarter" idx="11"/>
          </p:nvPr>
        </p:nvSpPr>
        <p:spPr/>
        <p:txBody>
          <a:bodyPr/>
          <a:lstStyle/>
          <a:p>
            <a:pPr>
              <a:defRPr/>
            </a:pPr>
            <a:r>
              <a:rPr lang="en-US"/>
              <a:t>www.nfhs.org</a:t>
            </a:r>
          </a:p>
        </p:txBody>
      </p:sp>
    </p:spTree>
    <p:extLst>
      <p:ext uri="{BB962C8B-B14F-4D97-AF65-F5344CB8AC3E}">
        <p14:creationId xmlns:p14="http://schemas.microsoft.com/office/powerpoint/2010/main" val="3406861873"/>
      </p:ext>
    </p:extLst>
  </p:cSld>
  <p:clrMapOvr>
    <a:masterClrMapping/>
  </p:clrMapOvr>
</p:sld>
</file>

<file path=ppt/theme/theme1.xml><?xml version="1.0" encoding="utf-8"?>
<a:theme xmlns:a="http://schemas.openxmlformats.org/drawingml/2006/main" name="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NFHS Company PowerPoint_2019_Wide Format" id="{07CB1438-9295-4A0D-ADAE-D4D7F1D43FF8}" vid="{CDBA28B3-BD56-47B2-8EF0-6C21F93611C5}"/>
    </a:ext>
  </a:extLst>
</a:theme>
</file>

<file path=ppt/theme/theme2.xml><?xml version="1.0" encoding="utf-8"?>
<a:theme xmlns:a="http://schemas.openxmlformats.org/drawingml/2006/main" name="1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3BEFE2AE-B905-4F82-9BA1-070DD3A9A174}"/>
    </a:ext>
  </a:extLst>
</a:theme>
</file>

<file path=ppt/theme/theme3.xml><?xml version="1.0" encoding="utf-8"?>
<a:theme xmlns:a="http://schemas.openxmlformats.org/drawingml/2006/main" name="4_Office Theme">
  <a:themeElements>
    <a:clrScheme name="NFHS Brand">
      <a:dk1>
        <a:srgbClr val="414B56"/>
      </a:dk1>
      <a:lt1>
        <a:sysClr val="window" lastClr="FFFFFF"/>
      </a:lt1>
      <a:dk2>
        <a:srgbClr val="1F497D"/>
      </a:dk2>
      <a:lt2>
        <a:srgbClr val="D8D8D8"/>
      </a:lt2>
      <a:accent1>
        <a:srgbClr val="FFCE00"/>
      </a:accent1>
      <a:accent2>
        <a:srgbClr val="D21034"/>
      </a:accent2>
      <a:accent3>
        <a:srgbClr val="003798"/>
      </a:accent3>
      <a:accent4>
        <a:srgbClr val="E96B10"/>
      </a:accent4>
      <a:accent5>
        <a:srgbClr val="581963"/>
      </a:accent5>
      <a:accent6>
        <a:srgbClr val="006A4E"/>
      </a:accent6>
      <a:hlink>
        <a:srgbClr val="414B56"/>
      </a:hlink>
      <a:folHlink>
        <a:srgbClr val="003798"/>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2022-23 NFHS Stock Sport Rules PowerPoint_Wide Format" id="{2C613D6D-A11F-4642-B96F-E66B297F7DD4}" vid="{54267E03-5908-470A-BC79-10A4C51369BE}"/>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B69CA04A0ED8448A0B4D295BC1D9118" ma:contentTypeVersion="15" ma:contentTypeDescription="Create a new document." ma:contentTypeScope="" ma:versionID="172daa297825715d9425a4d20565a975">
  <xsd:schema xmlns:xsd="http://www.w3.org/2001/XMLSchema" xmlns:xs="http://www.w3.org/2001/XMLSchema" xmlns:p="http://schemas.microsoft.com/office/2006/metadata/properties" xmlns:ns1="http://schemas.microsoft.com/sharepoint/v3" xmlns:ns3="b4cb0f02-3c2b-4fef-97a7-4b09cd56ff12" xmlns:ns4="19c3b78d-99b7-455c-a43a-975a02b02fc9" targetNamespace="http://schemas.microsoft.com/office/2006/metadata/properties" ma:root="true" ma:fieldsID="fbf6c900398f93607baf71872b65611f" ns1:_="" ns3:_="" ns4:_="">
    <xsd:import namespace="http://schemas.microsoft.com/sharepoint/v3"/>
    <xsd:import namespace="b4cb0f02-3c2b-4fef-97a7-4b09cd56ff12"/>
    <xsd:import namespace="19c3b78d-99b7-455c-a43a-975a02b02fc9"/>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DateTaken" minOccurs="0"/>
                <xsd:element ref="ns3:MediaServiceOCR" minOccurs="0"/>
                <xsd:element ref="ns3:MediaServiceLocation" minOccurs="0"/>
                <xsd:element ref="ns3:MediaServiceAutoKeyPoints" minOccurs="0"/>
                <xsd:element ref="ns3:MediaServiceKeyPoints" minOccurs="0"/>
                <xsd:element ref="ns4:SharedWithUsers" minOccurs="0"/>
                <xsd:element ref="ns4:SharedWithDetails" minOccurs="0"/>
                <xsd:element ref="ns4:SharingHintHash" minOccurs="0"/>
                <xsd:element ref="ns1:_ip_UnifiedCompliancePolicyProperties" minOccurs="0"/>
                <xsd:element ref="ns1:_ip_UnifiedCompliancePolicyUIAc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1" nillable="true" ma:displayName="Unified Compliance Policy Properties" ma:hidden="true" ma:internalName="_ip_UnifiedCompliancePolicyProperties">
      <xsd:simpleType>
        <xsd:restriction base="dms:Note"/>
      </xsd:simpleType>
    </xsd:element>
    <xsd:element name="_ip_UnifiedCompliancePolicyUIAction" ma:index="22"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4cb0f02-3c2b-4fef-97a7-4b09cd56ff1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9c3b78d-99b7-455c-a43a-975a02b02fc9"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F5A4A6A-A804-481D-9CEF-2C0DD703FDD8}">
  <ds:schemaRefs>
    <ds:schemaRef ds:uri="http://www.w3.org/XML/1998/namespace"/>
    <ds:schemaRef ds:uri="http://schemas.microsoft.com/office/2006/metadata/properties"/>
    <ds:schemaRef ds:uri="http://purl.org/dc/elements/1.1/"/>
    <ds:schemaRef ds:uri="http://schemas.microsoft.com/office/2006/documentManagement/types"/>
    <ds:schemaRef ds:uri="http://schemas.microsoft.com/sharepoint/v3"/>
    <ds:schemaRef ds:uri="http://schemas.microsoft.com/office/infopath/2007/PartnerControls"/>
    <ds:schemaRef ds:uri="http://schemas.openxmlformats.org/package/2006/metadata/core-properties"/>
    <ds:schemaRef ds:uri="19c3b78d-99b7-455c-a43a-975a02b02fc9"/>
    <ds:schemaRef ds:uri="b4cb0f02-3c2b-4fef-97a7-4b09cd56ff12"/>
    <ds:schemaRef ds:uri="http://purl.org/dc/dcmitype/"/>
    <ds:schemaRef ds:uri="http://purl.org/dc/terms/"/>
  </ds:schemaRefs>
</ds:datastoreItem>
</file>

<file path=customXml/itemProps2.xml><?xml version="1.0" encoding="utf-8"?>
<ds:datastoreItem xmlns:ds="http://schemas.openxmlformats.org/officeDocument/2006/customXml" ds:itemID="{83D33A56-D067-4C88-8ED1-D94D1C862D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4cb0f02-3c2b-4fef-97a7-4b09cd56ff12"/>
    <ds:schemaRef ds:uri="19c3b78d-99b7-455c-a43a-975a02b02fc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499805-7E40-49AE-9680-EA68926B8E1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NFHS Company PowerPoint_2019_Wide Format</Template>
  <TotalTime>3913</TotalTime>
  <Words>4172</Words>
  <Application>Microsoft Macintosh PowerPoint</Application>
  <PresentationFormat>Widescreen</PresentationFormat>
  <Paragraphs>342</Paragraphs>
  <Slides>56</Slides>
  <Notes>17</Notes>
  <HiddenSlides>0</HiddenSlides>
  <MMClips>0</MMClips>
  <ScaleCrop>false</ScaleCrop>
  <HeadingPairs>
    <vt:vector size="8" baseType="variant">
      <vt:variant>
        <vt:lpstr>Fonts Used</vt:lpstr>
      </vt:variant>
      <vt:variant>
        <vt:i4>6</vt:i4>
      </vt:variant>
      <vt:variant>
        <vt:lpstr>Theme</vt:lpstr>
      </vt:variant>
      <vt:variant>
        <vt:i4>3</vt:i4>
      </vt:variant>
      <vt:variant>
        <vt:lpstr>Embedded OLE Servers</vt:lpstr>
      </vt:variant>
      <vt:variant>
        <vt:i4>1</vt:i4>
      </vt:variant>
      <vt:variant>
        <vt:lpstr>Slide Titles</vt:lpstr>
      </vt:variant>
      <vt:variant>
        <vt:i4>56</vt:i4>
      </vt:variant>
    </vt:vector>
  </HeadingPairs>
  <TitlesOfParts>
    <vt:vector size="66" baseType="lpstr">
      <vt:lpstr>Acumin Pro Ultra Black</vt:lpstr>
      <vt:lpstr>Arial</vt:lpstr>
      <vt:lpstr>Calibri</vt:lpstr>
      <vt:lpstr>Courier New</vt:lpstr>
      <vt:lpstr>Times New Roman</vt:lpstr>
      <vt:lpstr>Wingdings</vt:lpstr>
      <vt:lpstr>Office Theme</vt:lpstr>
      <vt:lpstr>1_Office Theme</vt:lpstr>
      <vt:lpstr>4_Office Theme</vt:lpstr>
      <vt:lpstr>Presentation</vt:lpstr>
      <vt:lpstr>National federation of state high school associations</vt:lpstr>
      <vt:lpstr>NFHS Corporate partner</vt:lpstr>
      <vt:lpstr>Important facts and dates</vt:lpstr>
      <vt:lpstr>National Federation of  State High School Associations</vt:lpstr>
      <vt:lpstr>NFHS Rules Review Committee</vt:lpstr>
      <vt:lpstr>Rule changes</vt:lpstr>
      <vt:lpstr>1-5-4 player equipment- Catcher’s Helmet and Mask</vt:lpstr>
      <vt:lpstr>1-5-4 player equipment- Catcher’s Helmet and Mask</vt:lpstr>
      <vt:lpstr>1-5-4 player equipment- Catcher’s Helmet and Mask</vt:lpstr>
      <vt:lpstr>1-5-12, 3-3-1d PLAYER EQUIPMENT – Wearing of Jewelry</vt:lpstr>
      <vt:lpstr>1-5-12, 3-3-1d player equipment – Wearing of Jewelry</vt:lpstr>
      <vt:lpstr>1-5-12, 3-3-1d PLAYER EQUIPMENT – Wearing of Jewelry</vt:lpstr>
      <vt:lpstr>1-5-12, 3-3-1d player equipment – Wearing of Jewelry</vt:lpstr>
      <vt:lpstr>2-4-4 lodged ball definition</vt:lpstr>
      <vt:lpstr>2-4-4 lodged ball definition </vt:lpstr>
      <vt:lpstr>2-4-4 lodged ball definition </vt:lpstr>
      <vt:lpstr>6-1-1, 6-1-2, 6-1-3 PITCHING – Determination of pitching position</vt:lpstr>
      <vt:lpstr>6-1-1, 6-1-2, 6-1-3 PITCHING – Determination of pitching position</vt:lpstr>
      <vt:lpstr>6-1-1, 6-1-2, 6-1-3 PITCHING – Determination of pitching position</vt:lpstr>
      <vt:lpstr>6-1-1, 6-1-2, 6-1-3 PITCHING – Determination of pitching position</vt:lpstr>
      <vt:lpstr>6-1-1, 6-1-2, 6-1-3 PITCHING – Determination of pitching position</vt:lpstr>
      <vt:lpstr>6-1-1, 6-1-2, 6-1-3 PITCHING – Determination of pitching position</vt:lpstr>
      <vt:lpstr>6-1-1, 6-1-2, 6-1-3 PITCHING – Determination of pitching position</vt:lpstr>
      <vt:lpstr>6-1-1, 6-1-2, 6-1-3 PITCHING – Determination of pitching position</vt:lpstr>
      <vt:lpstr>NFHS OFFICIALS SIGNALS Pre-pitch situational signals</vt:lpstr>
      <vt:lpstr>NFHS OFFICIALS SIGNALS during play and results</vt:lpstr>
      <vt:lpstr>Points of emphasis</vt:lpstr>
      <vt:lpstr>sportsmanship</vt:lpstr>
      <vt:lpstr>sportsmanship</vt:lpstr>
      <vt:lpstr>sportsmanship</vt:lpstr>
      <vt:lpstr>sportsmanship</vt:lpstr>
      <vt:lpstr>sportsmanship</vt:lpstr>
      <vt:lpstr>sportsmanship</vt:lpstr>
      <vt:lpstr>sportsmanship</vt:lpstr>
      <vt:lpstr>sportsmanship</vt:lpstr>
      <vt:lpstr>OBSTRUCTION AND INTERFERENCE</vt:lpstr>
      <vt:lpstr>OBSTRUCTION AND INTERFERENCE</vt:lpstr>
      <vt:lpstr>OBSTRUCTION AND INTERFERENCE</vt:lpstr>
      <vt:lpstr>OBSTRUCTION AND INTERFERENCE</vt:lpstr>
      <vt:lpstr>OBSTRUCTION AND INTERFERENCE</vt:lpstr>
      <vt:lpstr>Elimination of JEWELRY</vt:lpstr>
      <vt:lpstr>Elimination of JEWELRY</vt:lpstr>
      <vt:lpstr>Elimination of JEWELRY</vt:lpstr>
      <vt:lpstr>USAGE OF EYE BLACK</vt:lpstr>
      <vt:lpstr>National Federation of  State High School Associations</vt:lpstr>
      <vt:lpstr>NEW NFHS Rules App</vt:lpstr>
      <vt:lpstr> Guidelines for Schools and state associations for consideration of accommodations </vt:lpstr>
      <vt:lpstr>NFHS OFFICIALS Education </vt:lpstr>
      <vt:lpstr>PowerPoint Presentation</vt:lpstr>
      <vt:lpstr>PowerPoint Presentation</vt:lpstr>
      <vt:lpstr> NFHS Learning Center</vt:lpstr>
      <vt:lpstr>PowerPoint Presentation</vt:lpstr>
      <vt:lpstr>NFHS Network</vt:lpstr>
      <vt:lpstr>NFHS Network</vt:lpstr>
      <vt:lpstr>PowerPoint Presentation</vt:lpstr>
      <vt:lpstr>Thank You</vt:lpstr>
    </vt:vector>
  </TitlesOfParts>
  <Company>NFHS</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National federation of state high school associations</dc:title>
  <dc:creator>Ross Bray</dc:creator>
  <cp:lastModifiedBy>Microsoft Office User</cp:lastModifiedBy>
  <cp:revision>126</cp:revision>
  <cp:lastPrinted>2021-07-08T14:24:01Z</cp:lastPrinted>
  <dcterms:created xsi:type="dcterms:W3CDTF">2020-02-12T19:35:51Z</dcterms:created>
  <dcterms:modified xsi:type="dcterms:W3CDTF">2022-12-15T16:26:24Z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0x0101006B69CA04A0ED8448A0B4D295BC1D9118</vt:lpwstr>
  </property>
</Properties>
</file>